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2" r:id="rId293"/>
    <p:sldMasterId id="2147483749" r:id="rId294"/>
  </p:sldMasterIdLst>
  <p:notesMasterIdLst>
    <p:notesMasterId r:id="rId318"/>
  </p:notesMasterIdLst>
  <p:handoutMasterIdLst>
    <p:handoutMasterId r:id="rId319"/>
  </p:handoutMasterIdLst>
  <p:sldIdLst>
    <p:sldId id="832" r:id="rId295"/>
    <p:sldId id="812" r:id="rId296"/>
    <p:sldId id="833" r:id="rId297"/>
    <p:sldId id="813" r:id="rId298"/>
    <p:sldId id="814" r:id="rId299"/>
    <p:sldId id="815" r:id="rId300"/>
    <p:sldId id="816" r:id="rId301"/>
    <p:sldId id="817" r:id="rId302"/>
    <p:sldId id="818" r:id="rId303"/>
    <p:sldId id="819" r:id="rId304"/>
    <p:sldId id="820" r:id="rId305"/>
    <p:sldId id="821" r:id="rId306"/>
    <p:sldId id="822" r:id="rId307"/>
    <p:sldId id="823" r:id="rId308"/>
    <p:sldId id="824" r:id="rId309"/>
    <p:sldId id="825" r:id="rId310"/>
    <p:sldId id="826" r:id="rId311"/>
    <p:sldId id="827" r:id="rId312"/>
    <p:sldId id="828" r:id="rId313"/>
    <p:sldId id="829" r:id="rId314"/>
    <p:sldId id="830" r:id="rId315"/>
    <p:sldId id="834" r:id="rId316"/>
    <p:sldId id="794" r:id="rId317"/>
  </p:sldIdLst>
  <p:sldSz cx="9144000" cy="6858000" type="letter"/>
  <p:notesSz cx="6858000" cy="9296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F"/>
    <a:srgbClr val="D5FDD3"/>
    <a:srgbClr val="F3F8FB"/>
    <a:srgbClr val="FFFFFF"/>
    <a:srgbClr val="FFFF66"/>
    <a:srgbClr val="F3F7FB"/>
    <a:srgbClr val="FCFDFE"/>
    <a:srgbClr val="F0F6FA"/>
    <a:srgbClr val="E8F2F8"/>
    <a:srgbClr val="DC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74808" autoAdjust="0"/>
  </p:normalViewPr>
  <p:slideViewPr>
    <p:cSldViewPr>
      <p:cViewPr varScale="1">
        <p:scale>
          <a:sx n="61" d="100"/>
          <a:sy n="61" d="100"/>
        </p:scale>
        <p:origin x="-600" y="-8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00" d="100"/>
        <a:sy n="100" d="100"/>
      </p:scale>
      <p:origin x="0" y="0"/>
    </p:cViewPr>
  </p:sorterViewPr>
  <p:notesViewPr>
    <p:cSldViewPr>
      <p:cViewPr>
        <p:scale>
          <a:sx n="100" d="100"/>
          <a:sy n="100" d="100"/>
        </p:scale>
        <p:origin x="1555" y="-806"/>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slide" Target="slides/slide5.xml"/><Relationship Id="rId303" Type="http://schemas.openxmlformats.org/officeDocument/2006/relationships/slide" Target="slides/slide9.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customXml" Target="../customXml/item289.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314" Type="http://schemas.openxmlformats.org/officeDocument/2006/relationships/slide" Target="slides/slide20.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slide" Target="slides/slide10.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315" Type="http://schemas.openxmlformats.org/officeDocument/2006/relationships/slide" Target="slides/slide21.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customXml" Target="../customXml/item291.xml"/><Relationship Id="rId305" Type="http://schemas.openxmlformats.org/officeDocument/2006/relationships/slide" Target="slides/slide11.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16" Type="http://schemas.openxmlformats.org/officeDocument/2006/relationships/slide" Target="slides/slide22.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250" Type="http://schemas.openxmlformats.org/officeDocument/2006/relationships/customXml" Target="../customXml/item250.xml"/><Relationship Id="rId271" Type="http://schemas.openxmlformats.org/officeDocument/2006/relationships/customXml" Target="../customXml/item271.xml"/><Relationship Id="rId292" Type="http://schemas.openxmlformats.org/officeDocument/2006/relationships/customXml" Target="../customXml/item292.xml"/><Relationship Id="rId306" Type="http://schemas.openxmlformats.org/officeDocument/2006/relationships/slide" Target="slides/slide12.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customXml" Target="../customXml/item208.xml"/><Relationship Id="rId229" Type="http://schemas.openxmlformats.org/officeDocument/2006/relationships/customXml" Target="../customXml/item229.xml"/><Relationship Id="rId19" Type="http://schemas.openxmlformats.org/officeDocument/2006/relationships/customXml" Target="../customXml/item19.xml"/><Relationship Id="rId224" Type="http://schemas.openxmlformats.org/officeDocument/2006/relationships/customXml" Target="../customXml/item224.xml"/><Relationship Id="rId240" Type="http://schemas.openxmlformats.org/officeDocument/2006/relationships/customXml" Target="../customXml/item240.xml"/><Relationship Id="rId245" Type="http://schemas.openxmlformats.org/officeDocument/2006/relationships/customXml" Target="../customXml/item245.xml"/><Relationship Id="rId261" Type="http://schemas.openxmlformats.org/officeDocument/2006/relationships/customXml" Target="../customXml/item261.xml"/><Relationship Id="rId266" Type="http://schemas.openxmlformats.org/officeDocument/2006/relationships/customXml" Target="../customXml/item266.xml"/><Relationship Id="rId287" Type="http://schemas.openxmlformats.org/officeDocument/2006/relationships/customXml" Target="../customXml/item287.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282" Type="http://schemas.openxmlformats.org/officeDocument/2006/relationships/customXml" Target="../customXml/item282.xml"/><Relationship Id="rId312" Type="http://schemas.openxmlformats.org/officeDocument/2006/relationships/slide" Target="slides/slide18.xml"/><Relationship Id="rId317" Type="http://schemas.openxmlformats.org/officeDocument/2006/relationships/slide" Target="slides/slide23.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customXml" Target="../customXml/item251.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slide" Target="slides/slide4.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customXml" Target="../customXml/item272.xml"/><Relationship Id="rId293" Type="http://schemas.openxmlformats.org/officeDocument/2006/relationships/slideMaster" Target="slideMasters/slideMaster1.xml"/><Relationship Id="rId302" Type="http://schemas.openxmlformats.org/officeDocument/2006/relationships/slide" Target="slides/slide8.xml"/><Relationship Id="rId307" Type="http://schemas.openxmlformats.org/officeDocument/2006/relationships/slide" Target="slides/slide13.xml"/><Relationship Id="rId323"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customXml" Target="../customXml/item283.xml"/><Relationship Id="rId313" Type="http://schemas.openxmlformats.org/officeDocument/2006/relationships/slide" Target="slides/slide19.xml"/><Relationship Id="rId318" Type="http://schemas.openxmlformats.org/officeDocument/2006/relationships/notesMaster" Target="notesMasters/notesMaster1.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slideMaster" Target="slideMasters/slideMaster2.xml"/><Relationship Id="rId308" Type="http://schemas.openxmlformats.org/officeDocument/2006/relationships/slide" Target="slides/slide14.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handoutMaster" Target="handoutMasters/handoutMaster1.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slide" Target="slides/slide1.xml"/><Relationship Id="rId309" Type="http://schemas.openxmlformats.org/officeDocument/2006/relationships/slide" Target="slides/slide15.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presProps" Target="presProps.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slide" Target="slides/slide16.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slide" Target="slides/slide2.xml"/><Relationship Id="rId300" Type="http://schemas.openxmlformats.org/officeDocument/2006/relationships/slide" Target="slides/slide6.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321" Type="http://schemas.openxmlformats.org/officeDocument/2006/relationships/viewProps" Target="viewProps.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slide" Target="slides/slide17.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slide" Target="slides/slide3.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slide" Target="slides/slide7.xml"/><Relationship Id="rId322" Type="http://schemas.openxmlformats.org/officeDocument/2006/relationships/theme" Target="theme/theme1.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0" name="Rectangle 6"/>
          <p:cNvSpPr>
            <a:spLocks noGrp="1" noChangeArrowheads="1"/>
          </p:cNvSpPr>
          <p:nvPr>
            <p:ph type="ftr" sz="quarter" idx="2"/>
          </p:nvPr>
        </p:nvSpPr>
        <p:spPr bwMode="auto">
          <a:xfrm>
            <a:off x="0" y="8884407"/>
            <a:ext cx="2005730" cy="409887"/>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vl1pPr>
          </a:lstStyle>
          <a:p>
            <a:pPr>
              <a:defRPr/>
            </a:pPr>
            <a:r>
              <a:rPr lang="en-US" dirty="0"/>
              <a:t>Tuesday March 30, 2010</a:t>
            </a:r>
          </a:p>
        </p:txBody>
      </p:sp>
      <p:sp>
        <p:nvSpPr>
          <p:cNvPr id="21511" name="Rectangle 7"/>
          <p:cNvSpPr>
            <a:spLocks noGrp="1" noChangeArrowheads="1"/>
          </p:cNvSpPr>
          <p:nvPr>
            <p:ph type="dt" sz="quarter" idx="1"/>
          </p:nvPr>
        </p:nvSpPr>
        <p:spPr bwMode="auto">
          <a:xfrm>
            <a:off x="3822399" y="8935109"/>
            <a:ext cx="3261073"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vl1pPr>
          </a:lstStyle>
          <a:p>
            <a:pPr>
              <a:defRPr/>
            </a:pPr>
            <a:r>
              <a:rPr lang="en-US" dirty="0"/>
              <a:t>Application of NHDPlus for Regional SPARROW modeling </a:t>
            </a:r>
          </a:p>
        </p:txBody>
      </p:sp>
    </p:spTree>
    <p:extLst>
      <p:ext uri="{BB962C8B-B14F-4D97-AF65-F5344CB8AC3E}">
        <p14:creationId xmlns:p14="http://schemas.microsoft.com/office/powerpoint/2010/main" val="186694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3365"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atin typeface="Constantia" pitchFamily="18" charset="0"/>
              </a:defRPr>
            </a:lvl1pPr>
          </a:lstStyle>
          <a:p>
            <a:pPr>
              <a:defRPr/>
            </a:pPr>
            <a:endParaRPr lang="en-US" dirty="0"/>
          </a:p>
        </p:txBody>
      </p:sp>
      <p:sp>
        <p:nvSpPr>
          <p:cNvPr id="18435" name="Rectangle 3"/>
          <p:cNvSpPr>
            <a:spLocks noGrp="1" noChangeArrowheads="1"/>
          </p:cNvSpPr>
          <p:nvPr>
            <p:ph type="dt" idx="1"/>
          </p:nvPr>
        </p:nvSpPr>
        <p:spPr bwMode="auto">
          <a:xfrm>
            <a:off x="3883463" y="0"/>
            <a:ext cx="2973365"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r" defTabSz="933159">
              <a:defRPr sz="1200">
                <a:latin typeface="Constantia" pitchFamily="18" charset="0"/>
              </a:defRPr>
            </a:lvl1pPr>
          </a:lstStyle>
          <a:p>
            <a:pPr>
              <a:defRPr/>
            </a:pPr>
            <a:fld id="{DE4DFB1C-23E3-4739-9FBC-4A2DBE894A07}" type="datetime1">
              <a:rPr lang="en-US"/>
              <a:pPr>
                <a:defRPr/>
              </a:pPr>
              <a:t>4/12/2017</a:t>
            </a:fld>
            <a:endParaRPr lang="en-US" dirty="0"/>
          </a:p>
        </p:txBody>
      </p:sp>
      <p:sp>
        <p:nvSpPr>
          <p:cNvPr id="307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4629" y="4415791"/>
            <a:ext cx="5488749" cy="418338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29467"/>
            <a:ext cx="2973365" cy="4648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atin typeface="Constantia" pitchFamily="18" charset="0"/>
              </a:defRPr>
            </a:lvl1pPr>
          </a:lstStyle>
          <a:p>
            <a:pPr>
              <a:defRPr/>
            </a:pPr>
            <a:r>
              <a:rPr lang="en-US" dirty="0"/>
              <a:t>Day of Week, time am/pm</a:t>
            </a:r>
          </a:p>
        </p:txBody>
      </p:sp>
      <p:sp>
        <p:nvSpPr>
          <p:cNvPr id="18439" name="Rectangle 7"/>
          <p:cNvSpPr>
            <a:spLocks noGrp="1" noChangeArrowheads="1"/>
          </p:cNvSpPr>
          <p:nvPr>
            <p:ph type="sldNum" sz="quarter" idx="5"/>
          </p:nvPr>
        </p:nvSpPr>
        <p:spPr bwMode="auto">
          <a:xfrm>
            <a:off x="3883463" y="8829467"/>
            <a:ext cx="2973365" cy="4648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r" defTabSz="933159">
              <a:defRPr sz="1200">
                <a:latin typeface="Constantia" pitchFamily="18" charset="0"/>
              </a:defRPr>
            </a:lvl1pPr>
          </a:lstStyle>
          <a:p>
            <a:pPr>
              <a:defRPr/>
            </a:pPr>
            <a:fld id="{AEDDC3F6-7B8D-401F-8CE1-E87F7FF90607}" type="slidenum">
              <a:rPr lang="en-US"/>
              <a:pPr>
                <a:defRPr/>
              </a:pPr>
              <a:t>‹#›</a:t>
            </a:fld>
            <a:endParaRPr lang="en-US" dirty="0"/>
          </a:p>
        </p:txBody>
      </p:sp>
    </p:spTree>
    <p:extLst>
      <p:ext uri="{BB962C8B-B14F-4D97-AF65-F5344CB8AC3E}">
        <p14:creationId xmlns:p14="http://schemas.microsoft.com/office/powerpoint/2010/main" val="2887097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NHDPlus Training Series.  </a:t>
            </a:r>
            <a:r>
              <a:rPr lang="en-US" dirty="0"/>
              <a:t>T</a:t>
            </a:r>
            <a:r>
              <a:rPr lang="en-US" dirty="0" smtClean="0"/>
              <a:t>his webinar is part 2 of 4 part webinar set about NHDPlusV2 Network Value Added Attributes.  I’m Cindy McKay,</a:t>
            </a:r>
            <a:r>
              <a:rPr lang="en-US" baseline="0" dirty="0" smtClean="0"/>
              <a:t> a member of the NHDPlus Team</a:t>
            </a:r>
            <a:endParaRPr lang="en-US" dirty="0" smtClean="0"/>
          </a:p>
          <a:p>
            <a:endParaRPr lang="en-US" dirty="0" smtClean="0"/>
          </a:p>
          <a:p>
            <a:pPr fontAlgn="base"/>
            <a:r>
              <a:rPr lang="en-US" sz="1200" kern="1200" dirty="0" smtClean="0">
                <a:solidFill>
                  <a:schemeClr val="tx1"/>
                </a:solidFill>
                <a:effectLst/>
                <a:latin typeface="Calibri" pitchFamily="34" charset="0"/>
                <a:ea typeface="+mn-ea"/>
                <a:cs typeface="+mn-cs"/>
              </a:rPr>
              <a:t>The NHDPlusV2 Training Series is designed for new and experienced NHDPlus users.  To get the most from the Series, students new to NHDPlusV2 are encouraged to read up through the "NHDPlusV2 Versioning System" section of the NHDPlusV21 User Guide, download and install some NHDPlus data (as described in Exercises 0 and 1 on the web site), and spend time exploring the content of NHDPlus.  </a:t>
            </a:r>
          </a:p>
          <a:p>
            <a:pPr fontAlgn="base"/>
            <a:r>
              <a:rPr lang="en-US" sz="1200" i="1" kern="1200" dirty="0" smtClean="0">
                <a:solidFill>
                  <a:schemeClr val="tx1"/>
                </a:solidFill>
                <a:effectLst/>
                <a:latin typeface="Calibri" pitchFamily="34" charset="0"/>
                <a:ea typeface="+mn-ea"/>
                <a:cs typeface="+mn-cs"/>
              </a:rPr>
              <a:t>The Training Series does not cover how the NHDPlusV2 components were built.  This information can be found in Appendix A of the NHDPlusV21 User Guide.</a:t>
            </a:r>
            <a:endParaRPr lang="en-US" sz="1200" kern="1200" dirty="0" smtClean="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solidFill>
                  <a:srgbClr val="000000"/>
                </a:solidFill>
              </a:rPr>
              <a:pPr/>
              <a:t>0</a:t>
            </a:fld>
            <a:endParaRPr lang="en-US" dirty="0">
              <a:solidFill>
                <a:srgbClr val="000000"/>
              </a:solidFill>
            </a:endParaRPr>
          </a:p>
        </p:txBody>
      </p:sp>
    </p:spTree>
    <p:extLst>
      <p:ext uri="{BB962C8B-B14F-4D97-AF65-F5344CB8AC3E}">
        <p14:creationId xmlns:p14="http://schemas.microsoft.com/office/powerpoint/2010/main" val="2015379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Terminal Path </a:t>
            </a:r>
            <a:r>
              <a:rPr lang="en-US" dirty="0"/>
              <a:t>ID is a unique </a:t>
            </a:r>
            <a:r>
              <a:rPr lang="en-US" dirty="0" smtClean="0"/>
              <a:t>identifier </a:t>
            </a:r>
            <a:r>
              <a:rPr lang="en-US" dirty="0"/>
              <a:t>assigned to </a:t>
            </a:r>
            <a:r>
              <a:rPr lang="en-US" dirty="0" smtClean="0"/>
              <a:t>all the flowlines that drain to a given network terminus.  The ID is assigned </a:t>
            </a:r>
            <a:r>
              <a:rPr lang="en-US" dirty="0"/>
              <a:t>beginning with the </a:t>
            </a:r>
            <a:r>
              <a:rPr lang="en-US" dirty="0" smtClean="0"/>
              <a:t>network terminus and to every flowline upstream of that terminus.  </a:t>
            </a:r>
            <a:r>
              <a:rPr lang="en-US" dirty="0"/>
              <a:t>For convenience, the hydrologic sequence number (HydroSeq) of </a:t>
            </a:r>
            <a:r>
              <a:rPr lang="en-US" dirty="0" smtClean="0"/>
              <a:t>the terminus flowline </a:t>
            </a:r>
            <a:r>
              <a:rPr lang="en-US" dirty="0"/>
              <a:t>is used as the </a:t>
            </a:r>
            <a:r>
              <a:rPr lang="en-US" dirty="0" smtClean="0"/>
              <a:t>Terminal </a:t>
            </a:r>
            <a:r>
              <a:rPr lang="en-US" dirty="0"/>
              <a:t>Path ID.</a:t>
            </a:r>
          </a:p>
          <a:p>
            <a:r>
              <a:rPr lang="en-US" dirty="0"/>
              <a:t>In </a:t>
            </a:r>
            <a:r>
              <a:rPr lang="en-US" dirty="0" smtClean="0"/>
              <a:t>this example </a:t>
            </a:r>
            <a:r>
              <a:rPr lang="en-US" dirty="0"/>
              <a:t>picture, the </a:t>
            </a:r>
            <a:r>
              <a:rPr lang="en-US" dirty="0" smtClean="0"/>
              <a:t>terminal flowline has a Hydroseq of 55 and all the flowlines in this network are assigned a terminal level </a:t>
            </a:r>
            <a:r>
              <a:rPr lang="en-US" dirty="0"/>
              <a:t>path ID of </a:t>
            </a:r>
            <a:r>
              <a:rPr lang="en-US" dirty="0" smtClean="0"/>
              <a:t>55.</a:t>
            </a:r>
            <a:endParaRPr lang="en-US" dirty="0"/>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9</a:t>
            </a:fld>
            <a:endParaRPr lang="en-US" dirty="0"/>
          </a:p>
        </p:txBody>
      </p:sp>
    </p:spTree>
    <p:extLst>
      <p:ext uri="{BB962C8B-B14F-4D97-AF65-F5344CB8AC3E}">
        <p14:creationId xmlns:p14="http://schemas.microsoft.com/office/powerpoint/2010/main" val="253461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picture on this slide shows the mouth of the Potomac River.  The hydroseq of the most downstream flowline is 20004858.</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10</a:t>
            </a:fld>
            <a:endParaRPr lang="en-US" dirty="0"/>
          </a:p>
        </p:txBody>
      </p:sp>
    </p:spTree>
    <p:extLst>
      <p:ext uri="{BB962C8B-B14F-4D97-AF65-F5344CB8AC3E}">
        <p14:creationId xmlns:p14="http://schemas.microsoft.com/office/powerpoint/2010/main" val="129925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selecting all NHDFlowlines with Level Path </a:t>
            </a:r>
            <a:r>
              <a:rPr lang="en-US" dirty="0"/>
              <a:t>ID = </a:t>
            </a:r>
            <a:r>
              <a:rPr lang="en-US" dirty="0" smtClean="0"/>
              <a:t>20004858, we can see the level path that flows to the mouth of the Potomac.</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11</a:t>
            </a:fld>
            <a:endParaRPr lang="en-US" dirty="0"/>
          </a:p>
        </p:txBody>
      </p:sp>
    </p:spTree>
    <p:extLst>
      <p:ext uri="{BB962C8B-B14F-4D97-AF65-F5344CB8AC3E}">
        <p14:creationId xmlns:p14="http://schemas.microsoft.com/office/powerpoint/2010/main" val="866028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selecting all NHDFlowlines with </a:t>
            </a:r>
            <a:r>
              <a:rPr lang="en-US" dirty="0" smtClean="0"/>
              <a:t>Terminal </a:t>
            </a:r>
            <a:r>
              <a:rPr lang="en-US" dirty="0"/>
              <a:t>Path ID = 20004858, we can see the </a:t>
            </a:r>
            <a:r>
              <a:rPr lang="en-US" dirty="0" smtClean="0"/>
              <a:t>entire drainage area that </a:t>
            </a:r>
            <a:r>
              <a:rPr lang="en-US" dirty="0"/>
              <a:t>flows to the mouth of the Potomac.</a:t>
            </a: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12</a:t>
            </a:fld>
            <a:endParaRPr lang="en-US" dirty="0"/>
          </a:p>
        </p:txBody>
      </p:sp>
    </p:spTree>
    <p:extLst>
      <p:ext uri="{BB962C8B-B14F-4D97-AF65-F5344CB8AC3E}">
        <p14:creationId xmlns:p14="http://schemas.microsoft.com/office/powerpoint/2010/main" val="28912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their name implies, the Up Level Path Identifier and the Down Level Path Identifier hold the Level Path Identifiers of the main path flowlines immediately upstream and downstream respectively. </a:t>
            </a:r>
          </a:p>
          <a:p>
            <a:r>
              <a:rPr lang="en-US" dirty="0" smtClean="0"/>
              <a:t>These attributes are often handy.  For example, by comparing the Level Path Identifier to the Down Level Path Identifier, it’s possible to know whether you are at the bottom of a tributary.</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13</a:t>
            </a:fld>
            <a:endParaRPr lang="en-US" dirty="0"/>
          </a:p>
        </p:txBody>
      </p:sp>
    </p:spTree>
    <p:extLst>
      <p:ext uri="{BB962C8B-B14F-4D97-AF65-F5344CB8AC3E}">
        <p14:creationId xmlns:p14="http://schemas.microsoft.com/office/powerpoint/2010/main" val="248098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example picture on this slide shows all the tributaries that flow directly to the Potomac.  The selection in red is achieved by first selecting all the flowlines with LevelPathID &lt;&gt; 20004858 (i.e. the level path id of the Potomac) and with a Down LevelPathID = 20004858.  This selection finds the bottoms of the level paths of the tributaries.  Then selecting all the flowlines with Level Path IDs equal to any of the selected Flowlines will provide the selected set shown in the picture.</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14</a:t>
            </a:fld>
            <a:endParaRPr lang="en-US" dirty="0"/>
          </a:p>
        </p:txBody>
      </p:sp>
    </p:spTree>
    <p:extLst>
      <p:ext uri="{BB962C8B-B14F-4D97-AF65-F5344CB8AC3E}">
        <p14:creationId xmlns:p14="http://schemas.microsoft.com/office/powerpoint/2010/main" val="3183080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 Length holds the distance in kilometers from the bottom of a flowline to the network terminus. </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15</a:t>
            </a:fld>
            <a:endParaRPr lang="en-US" dirty="0"/>
          </a:p>
        </p:txBody>
      </p:sp>
    </p:spTree>
    <p:extLst>
      <p:ext uri="{BB962C8B-B14F-4D97-AF65-F5344CB8AC3E}">
        <p14:creationId xmlns:p14="http://schemas.microsoft.com/office/powerpoint/2010/main" val="244186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Pathlengths are shown as labels in this picture.  Note that Path length decreases as you move down the network toward the terminus.</a:t>
            </a:r>
          </a:p>
        </p:txBody>
      </p:sp>
      <p:sp>
        <p:nvSpPr>
          <p:cNvPr id="4" name="Slide Number Placeholder 3"/>
          <p:cNvSpPr>
            <a:spLocks noGrp="1"/>
          </p:cNvSpPr>
          <p:nvPr>
            <p:ph type="sldNum" sz="quarter" idx="10"/>
          </p:nvPr>
        </p:nvSpPr>
        <p:spPr/>
        <p:txBody>
          <a:bodyPr/>
          <a:lstStyle/>
          <a:p>
            <a:fld id="{3D249409-31DF-4202-B7F0-B02A84FF32F4}" type="slidenum">
              <a:rPr lang="en-US" smtClean="0"/>
              <a:t>16</a:t>
            </a:fld>
            <a:endParaRPr lang="en-US" dirty="0"/>
          </a:p>
        </p:txBody>
      </p:sp>
    </p:spTree>
    <p:extLst>
      <p:ext uri="{BB962C8B-B14F-4D97-AF65-F5344CB8AC3E}">
        <p14:creationId xmlns:p14="http://schemas.microsoft.com/office/powerpoint/2010/main" val="316259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flowline’s Arbolate Sum is the sum of the length of all the flowlines upstream of the flowline.  </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17</a:t>
            </a:fld>
            <a:endParaRPr lang="en-US" dirty="0"/>
          </a:p>
        </p:txBody>
      </p:sp>
    </p:spTree>
    <p:extLst>
      <p:ext uri="{BB962C8B-B14F-4D97-AF65-F5344CB8AC3E}">
        <p14:creationId xmlns:p14="http://schemas.microsoft.com/office/powerpoint/2010/main" val="801874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Arbolate Sum is </a:t>
            </a:r>
            <a:r>
              <a:rPr lang="en-US" dirty="0"/>
              <a:t>shown as labels in this picture.  Note that </a:t>
            </a:r>
            <a:r>
              <a:rPr lang="en-US" dirty="0" smtClean="0"/>
              <a:t>Arbolate sum increases as </a:t>
            </a:r>
            <a:r>
              <a:rPr lang="en-US" dirty="0"/>
              <a:t>you move down the network toward the </a:t>
            </a:r>
            <a:r>
              <a:rPr lang="en-US" dirty="0" smtClean="0"/>
              <a:t>terminus.</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18</a:t>
            </a:fld>
            <a:endParaRPr lang="en-US" dirty="0"/>
          </a:p>
        </p:txBody>
      </p:sp>
    </p:spTree>
    <p:extLst>
      <p:ext uri="{BB962C8B-B14F-4D97-AF65-F5344CB8AC3E}">
        <p14:creationId xmlns:p14="http://schemas.microsoft.com/office/powerpoint/2010/main" val="265533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aseline="0" dirty="0" smtClean="0"/>
              <a:t>Part 1</a:t>
            </a:r>
            <a:r>
              <a:rPr lang="en-US" dirty="0" smtClean="0"/>
              <a:t>, we covered</a:t>
            </a:r>
            <a:r>
              <a:rPr lang="en-US" baseline="0" dirty="0" smtClean="0"/>
              <a:t> the fundamentals of the Network Value Added Attributes and discussed the NHDFlowline and Navigation Attributes, including the installation and operation of the VAA Navigator.  In this webinar, we’ll revisit the fundamentals.  Then we’ll focus on the VAAs that are designed for analysis.</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a:t>
            </a:fld>
            <a:endParaRPr lang="en-US" dirty="0"/>
          </a:p>
        </p:txBody>
      </p:sp>
    </p:spTree>
    <p:extLst>
      <p:ext uri="{BB962C8B-B14F-4D97-AF65-F5344CB8AC3E}">
        <p14:creationId xmlns:p14="http://schemas.microsoft.com/office/powerpoint/2010/main" val="2267006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 Divergence is a flag that indicates that an upstream divergence has come back together in the network.  In this example picture, there are two divergences.  One of the divergences returns to the network and the next flowline downstream receives a Return Divergence code of 1.</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19</a:t>
            </a:fld>
            <a:endParaRPr lang="en-US" dirty="0"/>
          </a:p>
        </p:txBody>
      </p:sp>
    </p:spTree>
    <p:extLst>
      <p:ext uri="{BB962C8B-B14F-4D97-AF65-F5344CB8AC3E}">
        <p14:creationId xmlns:p14="http://schemas.microsoft.com/office/powerpoint/2010/main" val="2477262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use of Return Divergence is during the accumulation of attributes from the top to the bottom of the network.   If there were no divergences in the network, the accumulation task could be done by adding, at each flowline, the values from the flowlines immediately upstream.  However, at divergences, the total amount being accumulated needs to be routed down all the paths of the divergence.  When those paths come back together, adding the values from the flowlines immediately upstream will result in duplicating the amounts that were routed at the upstream divergence.  So when Return Divergence is 1, the proper way to determine the accumulated amount is to navigate upstream including tributaries and adding all the individual flowline amounts.</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20</a:t>
            </a:fld>
            <a:endParaRPr lang="en-US" dirty="0"/>
          </a:p>
        </p:txBody>
      </p:sp>
    </p:spTree>
    <p:extLst>
      <p:ext uri="{BB962C8B-B14F-4D97-AF65-F5344CB8AC3E}">
        <p14:creationId xmlns:p14="http://schemas.microsoft.com/office/powerpoint/2010/main" val="355070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21</a:t>
            </a:fld>
            <a:endParaRPr lang="en-US" dirty="0"/>
          </a:p>
        </p:txBody>
      </p:sp>
    </p:spTree>
    <p:extLst>
      <p:ext uri="{BB962C8B-B14F-4D97-AF65-F5344CB8AC3E}">
        <p14:creationId xmlns:p14="http://schemas.microsoft.com/office/powerpoint/2010/main" val="2523830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pPr/>
              <a:t>22</a:t>
            </a:fld>
            <a:endParaRPr lang="en-US" dirty="0"/>
          </a:p>
        </p:txBody>
      </p:sp>
    </p:spTree>
    <p:extLst>
      <p:ext uri="{BB962C8B-B14F-4D97-AF65-F5344CB8AC3E}">
        <p14:creationId xmlns:p14="http://schemas.microsoft.com/office/powerpoint/2010/main" val="78357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aseline="0" dirty="0" smtClean="0"/>
              <a:t>Part 1</a:t>
            </a:r>
            <a:r>
              <a:rPr lang="en-US" dirty="0" smtClean="0"/>
              <a:t>, we covered</a:t>
            </a:r>
            <a:r>
              <a:rPr lang="en-US" baseline="0" dirty="0" smtClean="0"/>
              <a:t> the fundamentals of the Network Value Added Attributes and discussed the NHDFlowline and Navigation Attributes, including the installation and operation of the VAA Navigator.  In this webinar, we’ll revisit the fundamentals.  Then we’ll focus on the VAAs that are designed for analysis.</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2</a:t>
            </a:fld>
            <a:endParaRPr lang="en-US" dirty="0"/>
          </a:p>
        </p:txBody>
      </p:sp>
    </p:spTree>
    <p:extLst>
      <p:ext uri="{BB962C8B-B14F-4D97-AF65-F5344CB8AC3E}">
        <p14:creationId xmlns:p14="http://schemas.microsoft.com/office/powerpoint/2010/main" val="351398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NHDPlus network value added attributes are totally derived with software using the NHD network.  The network connections are expressed in the PlusFlow table which is used along with the FlowDir (Flow Direction), Ftype (feature type), GNIS_ID (Geographic Names Information System identifier), and LengthKM (feature length).</a:t>
            </a:r>
          </a:p>
          <a:p>
            <a:r>
              <a:rPr lang="en-US" baseline="0" dirty="0" smtClean="0"/>
              <a:t>The Network VAAs cannot be computed unless NHDFlowline and the PlusFlow table pass extensive QAQC checks created especially for NHDPlus.</a:t>
            </a:r>
          </a:p>
          <a:p>
            <a:r>
              <a:rPr lang="en-US" baseline="0" dirty="0" smtClean="0"/>
              <a:t>The VAA computations build on each other.  Each one depends on the values computed for one or more of the other VAAs.  The computation software performs QAQC on the attributes as they are built to ensure consistency.</a:t>
            </a:r>
          </a:p>
          <a:p>
            <a:r>
              <a:rPr lang="en-US" baseline="0" dirty="0" smtClean="0"/>
              <a:t>The VAAs are computed for a complete drainage area.</a:t>
            </a:r>
          </a:p>
          <a:p>
            <a:r>
              <a:rPr lang="en-US" baseline="0" dirty="0" smtClean="0"/>
              <a:t>All identifier VAAs are nationally unique.</a:t>
            </a:r>
          </a:p>
          <a:p>
            <a:r>
              <a:rPr lang="en-US" baseline="0" dirty="0" smtClean="0"/>
              <a:t>And finally, the Network VAAs are stored in the PlusFlowlineVAA table.</a:t>
            </a:r>
          </a:p>
        </p:txBody>
      </p:sp>
      <p:sp>
        <p:nvSpPr>
          <p:cNvPr id="4" name="Slide Number Placeholder 3"/>
          <p:cNvSpPr>
            <a:spLocks noGrp="1"/>
          </p:cNvSpPr>
          <p:nvPr>
            <p:ph type="sldNum" sz="quarter" idx="10"/>
          </p:nvPr>
        </p:nvSpPr>
        <p:spPr/>
        <p:txBody>
          <a:bodyPr/>
          <a:lstStyle/>
          <a:p>
            <a:fld id="{3D249409-31DF-4202-B7F0-B02A84FF32F4}" type="slidenum">
              <a:rPr lang="en-US" smtClean="0"/>
              <a:t>3</a:t>
            </a:fld>
            <a:endParaRPr lang="en-US" dirty="0"/>
          </a:p>
        </p:txBody>
      </p:sp>
    </p:spTree>
    <p:extLst>
      <p:ext uri="{BB962C8B-B14F-4D97-AF65-F5344CB8AC3E}">
        <p14:creationId xmlns:p14="http://schemas.microsoft.com/office/powerpoint/2010/main" val="188696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smtClean="0"/>
              <a:t>Analysis </a:t>
            </a:r>
            <a:r>
              <a:rPr lang="en-US" dirty="0"/>
              <a:t>group of VAAs </a:t>
            </a:r>
            <a:r>
              <a:rPr lang="en-US" dirty="0" smtClean="0"/>
              <a:t>contains attributes </a:t>
            </a:r>
            <a:r>
              <a:rPr lang="en-US" dirty="0"/>
              <a:t>designed to </a:t>
            </a:r>
            <a:r>
              <a:rPr lang="en-US" dirty="0" smtClean="0"/>
              <a:t>support various types of network analysis.  The following slides discuss details </a:t>
            </a:r>
            <a:r>
              <a:rPr lang="en-US" dirty="0"/>
              <a:t>of these </a:t>
            </a:r>
            <a:r>
              <a:rPr lang="en-US" dirty="0" smtClean="0"/>
              <a:t>attributes.</a:t>
            </a:r>
            <a:endParaRPr lang="en-US" dirty="0"/>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4</a:t>
            </a:fld>
            <a:endParaRPr lang="en-US" dirty="0"/>
          </a:p>
        </p:txBody>
      </p:sp>
    </p:spTree>
    <p:extLst>
      <p:ext uri="{BB962C8B-B14F-4D97-AF65-F5344CB8AC3E}">
        <p14:creationId xmlns:p14="http://schemas.microsoft.com/office/powerpoint/2010/main" val="116085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i="0" u="none" strike="noStrike" kern="1200" cap="none" spc="0" normalizeH="0" baseline="0" noProof="0" dirty="0" smtClean="0">
                <a:ln>
                  <a:noFill/>
                </a:ln>
                <a:solidFill>
                  <a:schemeClr val="tx1"/>
                </a:solidFill>
                <a:effectLst/>
                <a:uLnTx/>
                <a:uFillTx/>
                <a:latin typeface="Calibri" pitchFamily="34" charset="0"/>
                <a:ea typeface="Tahoma" panose="020B0604030504040204" pitchFamily="34" charset="0"/>
                <a:cs typeface="Tahoma" panose="020B0604030504040204" pitchFamily="34" charset="0"/>
              </a:rPr>
              <a:t>The NHDPlusV2 Stream Order follows an adaptation of the Strahler stream order specification, according</a:t>
            </a:r>
            <a:r>
              <a:rPr kumimoji="0" lang="en-US" sz="1200" i="0" u="none" strike="noStrike" kern="1200" cap="none" spc="0" normalizeH="0" noProof="0" dirty="0" smtClean="0">
                <a:ln>
                  <a:noFill/>
                </a:ln>
                <a:solidFill>
                  <a:schemeClr val="tx1"/>
                </a:solidFill>
                <a:effectLst/>
                <a:uLnTx/>
                <a:uFillTx/>
                <a:latin typeface="Calibri" pitchFamily="34" charset="0"/>
                <a:ea typeface="Tahoma" panose="020B0604030504040204" pitchFamily="34" charset="0"/>
                <a:cs typeface="Tahoma" panose="020B0604030504040204" pitchFamily="34" charset="0"/>
              </a:rPr>
              <a:t> to which t</a:t>
            </a:r>
            <a:r>
              <a:rPr kumimoji="0" lang="en-US" sz="1200" i="0" u="none" strike="noStrike" kern="1200" cap="none" spc="0" normalizeH="0" baseline="0" noProof="0" dirty="0" smtClean="0">
                <a:ln>
                  <a:noFill/>
                </a:ln>
                <a:solidFill>
                  <a:schemeClr val="tx1"/>
                </a:solidFill>
                <a:effectLst/>
                <a:uLnTx/>
                <a:uFillTx/>
                <a:latin typeface="Calibri" pitchFamily="34" charset="0"/>
                <a:ea typeface="Tahoma" panose="020B0604030504040204" pitchFamily="34" charset="0"/>
                <a:cs typeface="Tahoma" panose="020B0604030504040204" pitchFamily="34" charset="0"/>
              </a:rPr>
              <a:t>he</a:t>
            </a:r>
            <a:r>
              <a:rPr kumimoji="0" lang="en-US" sz="1200" i="0" u="none" strike="noStrike" kern="1200" cap="none" spc="0" normalizeH="0" noProof="0" dirty="0" smtClean="0">
                <a:ln>
                  <a:noFill/>
                </a:ln>
                <a:solidFill>
                  <a:schemeClr val="tx1"/>
                </a:solidFill>
                <a:effectLst/>
                <a:uLnTx/>
                <a:uFillTx/>
                <a:latin typeface="Calibri" pitchFamily="34" charset="0"/>
                <a:ea typeface="Tahoma" panose="020B0604030504040204" pitchFamily="34" charset="0"/>
                <a:cs typeface="Tahoma" panose="020B0604030504040204" pitchFamily="34" charset="0"/>
              </a:rPr>
              <a:t> headwater </a:t>
            </a:r>
            <a:r>
              <a:rPr kumimoji="0" lang="en-US" sz="1200" i="0" u="none" strike="noStrike" kern="1200" cap="none" spc="0" normalizeH="0" baseline="0" noProof="0" dirty="0" smtClean="0">
                <a:ln>
                  <a:noFill/>
                </a:ln>
                <a:solidFill>
                  <a:schemeClr val="tx1"/>
                </a:solidFill>
                <a:effectLst/>
                <a:uLnTx/>
                <a:uFillTx/>
                <a:latin typeface="Calibri" pitchFamily="34" charset="0"/>
                <a:ea typeface="Tahoma" panose="020B0604030504040204" pitchFamily="34" charset="0"/>
                <a:cs typeface="Tahoma" panose="020B0604030504040204" pitchFamily="34" charset="0"/>
              </a:rPr>
              <a:t>streams are called "first order".  Two first order streams join to form a larger, second order stream; two second order streams join to form a third order, and so on.  Smaller streams entering a higher-ordered stream do not change its order number.</a:t>
            </a:r>
            <a:r>
              <a:rPr kumimoji="0" lang="en-US" sz="1200" i="0" u="none" strike="noStrike" kern="1200" cap="none" spc="0" normalizeH="0" noProof="0" dirty="0" smtClean="0">
                <a:ln>
                  <a:noFill/>
                </a:ln>
                <a:solidFill>
                  <a:schemeClr val="tx1"/>
                </a:solidFill>
                <a:effectLst/>
                <a:uLnTx/>
                <a:uFillTx/>
                <a:latin typeface="Calibri" pitchFamily="34" charset="0"/>
                <a:ea typeface="Tahoma" panose="020B0604030504040204" pitchFamily="34" charset="0"/>
                <a:cs typeface="Tahoma" panose="020B0604030504040204" pitchFamily="34" charset="0"/>
              </a:rPr>
              <a:t>  The Strahler specification is designed to be applied to a dendritic network.  The NHDPlus network is not dendritic and contains nearly 60,000 flow splits or divergences.</a:t>
            </a:r>
            <a:endParaRPr kumimoji="0" lang="en-US" sz="1200" i="0" u="none" strike="noStrike" kern="1200" cap="none" spc="0" normalizeH="0" baseline="0" noProof="0" dirty="0" smtClean="0">
              <a:ln>
                <a:noFill/>
              </a:ln>
              <a:solidFill>
                <a:schemeClr val="tx1"/>
              </a:solidFill>
              <a:effectLst/>
              <a:uLnTx/>
              <a:uFillTx/>
              <a:latin typeface="Calibri"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5</a:t>
            </a:fld>
            <a:endParaRPr lang="en-US" dirty="0"/>
          </a:p>
        </p:txBody>
      </p:sp>
    </p:spTree>
    <p:extLst>
      <p:ext uri="{BB962C8B-B14F-4D97-AF65-F5344CB8AC3E}">
        <p14:creationId xmlns:p14="http://schemas.microsoft.com/office/powerpoint/2010/main" val="111991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divergence appears in the network, the stream order assignment methodology is altered.  The current stream order is carried to the immediately downstream flowlines.  And a new attribute called Stream Calculator is introduced.  Stream Calculator is set equal to Stream Order for the main stem of the divergence.  The other path (or paths) in the divergence receive a Stream Calculator value of 0.</a:t>
            </a:r>
          </a:p>
          <a:p>
            <a:r>
              <a:rPr lang="en-US" dirty="0" smtClean="0"/>
              <a:t>The rules for assigning values to Stream Calculator are:</a:t>
            </a:r>
          </a:p>
          <a:p>
            <a:pPr marL="628650" lvl="1" indent="-171450">
              <a:buFont typeface="Arial" panose="020B0604020202020204" pitchFamily="34" charset="0"/>
              <a:buChar char="•"/>
            </a:pPr>
            <a:r>
              <a:rPr lang="en-US" dirty="0" smtClean="0"/>
              <a:t>On a main path in the network, Stream Calculator is equal to Stream Order.</a:t>
            </a:r>
          </a:p>
          <a:p>
            <a:pPr marL="628650" lvl="1" indent="-171450">
              <a:buFont typeface="Arial" panose="020B0604020202020204" pitchFamily="34" charset="0"/>
              <a:buChar char="•"/>
            </a:pPr>
            <a:r>
              <a:rPr lang="en-US" dirty="0" smtClean="0"/>
              <a:t>On a minor path in the network, Stream Calculator is 0 until that path returns to a main path.</a:t>
            </a:r>
          </a:p>
          <a:p>
            <a:r>
              <a:rPr lang="en-US" dirty="0" smtClean="0"/>
              <a:t>In this example</a:t>
            </a:r>
            <a:r>
              <a:rPr lang="en-US" baseline="0" dirty="0" smtClean="0"/>
              <a:t> picture</a:t>
            </a:r>
            <a:r>
              <a:rPr lang="en-US" dirty="0" smtClean="0"/>
              <a:t>, each flowline is labeled with Divergence, </a:t>
            </a:r>
            <a:r>
              <a:rPr lang="en-US" dirty="0"/>
              <a:t>S</a:t>
            </a:r>
            <a:r>
              <a:rPr lang="en-US" dirty="0" smtClean="0"/>
              <a:t>tream </a:t>
            </a:r>
            <a:r>
              <a:rPr lang="en-US" dirty="0"/>
              <a:t>O</a:t>
            </a:r>
            <a:r>
              <a:rPr lang="en-US" dirty="0" smtClean="0"/>
              <a:t>rder, and Stream Calculator separated by slashes.  The direction of flow is from the top of the picture to the bottom of the picture.  The upstream flowline has a Stream Order of 2 and flows into a divergence.  The two flowlines in the divergences are assigned a Stream Order of 2.  The minor path on the left side of the divergence is assigned a Stream Calculator of 0 while the main path on the right side is assigned a Stream Calculator equal to the Stream Order of 2.</a:t>
            </a:r>
          </a:p>
          <a:p>
            <a:r>
              <a:rPr lang="en-US" dirty="0" smtClean="0"/>
              <a:t>At the bottom of the divergence, the minor path returns to the main path.  Even though there are two flowlines of equal Stream Order flowing together, because one is a minor path (i.e. Stream Calculator = 0), the Stream Order is not incremented to 3.  The Stream Order remains 2 and the Stream Calculator is set to 2 as well.</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6</a:t>
            </a:fld>
            <a:endParaRPr lang="en-US" dirty="0"/>
          </a:p>
        </p:txBody>
      </p:sp>
    </p:spTree>
    <p:extLst>
      <p:ext uri="{BB962C8B-B14F-4D97-AF65-F5344CB8AC3E}">
        <p14:creationId xmlns:p14="http://schemas.microsoft.com/office/powerpoint/2010/main" val="2589645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pitchFamily="34" charset="0"/>
                <a:ea typeface="+mn-ea"/>
                <a:cs typeface="+mn-cs"/>
              </a:rPr>
              <a:t>Stream Calculator has an interesting side benefit.  By s</a:t>
            </a:r>
            <a:r>
              <a:rPr lang="en-US" sz="1200" kern="1200" dirty="0" smtClean="0">
                <a:solidFill>
                  <a:schemeClr val="tx1"/>
                </a:solidFill>
                <a:latin typeface="Calibri" pitchFamily="34" charset="0"/>
                <a:ea typeface="+mn-ea"/>
                <a:cs typeface="+mn-cs"/>
              </a:rPr>
              <a:t>electing flowlines with StreamCalc = 0 and removing them from the NHDPlus network, the resulting network is dendritic.  A full network </a:t>
            </a:r>
            <a:r>
              <a:rPr lang="en-US" dirty="0" smtClean="0"/>
              <a:t>with many divergences </a:t>
            </a:r>
            <a:r>
              <a:rPr lang="en-US" sz="1200" kern="1200" dirty="0" smtClean="0">
                <a:solidFill>
                  <a:schemeClr val="tx1"/>
                </a:solidFill>
                <a:latin typeface="Calibri" pitchFamily="34" charset="0"/>
                <a:ea typeface="+mn-ea"/>
                <a:cs typeface="+mn-cs"/>
              </a:rPr>
              <a:t>is shown in the picture on the left.  </a:t>
            </a:r>
            <a:r>
              <a:rPr lang="en-US" dirty="0" smtClean="0"/>
              <a:t>In the right-hand picture, the flowlines with StreamCalculator = 0 are highlighted in purple.  You can see that these are the minor paths of each divergence and that removing them leaves a dendritic network.</a:t>
            </a:r>
            <a:endParaRPr lang="en-US" sz="1200" kern="1200" dirty="0" smtClean="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t>7</a:t>
            </a:fld>
            <a:endParaRPr lang="en-US" dirty="0"/>
          </a:p>
        </p:txBody>
      </p:sp>
    </p:spTree>
    <p:extLst>
      <p:ext uri="{BB962C8B-B14F-4D97-AF65-F5344CB8AC3E}">
        <p14:creationId xmlns:p14="http://schemas.microsoft.com/office/powerpoint/2010/main" val="2969244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Level Path ID is a unique identifier assigned to a path with a given Stream Level value.  The ID is assigned beginning with the most downstream flowline on the level path and then to every flowline along the level path until the top of the network is reached.  For convenience, the hydrologic sequence number (HydroSeq) of the most downstream flowline on the level path is used as the Level Path ID.</a:t>
            </a:r>
          </a:p>
          <a:p>
            <a:r>
              <a:rPr lang="en-US" dirty="0" smtClean="0"/>
              <a:t>In this</a:t>
            </a:r>
            <a:r>
              <a:rPr lang="en-US" baseline="0" dirty="0" smtClean="0"/>
              <a:t> example</a:t>
            </a:r>
            <a:r>
              <a:rPr lang="en-US" dirty="0" smtClean="0"/>
              <a:t> picture, the path with stream level of 1 is assigned a level path ID of 55 which is equal to the Hydroseq of the most downstream flowline on the path.</a:t>
            </a:r>
            <a:endParaRPr lang="en-US" dirty="0"/>
          </a:p>
        </p:txBody>
      </p:sp>
      <p:sp>
        <p:nvSpPr>
          <p:cNvPr id="4" name="Slide Number Placeholder 3"/>
          <p:cNvSpPr>
            <a:spLocks noGrp="1"/>
          </p:cNvSpPr>
          <p:nvPr>
            <p:ph type="sldNum" sz="quarter" idx="10"/>
          </p:nvPr>
        </p:nvSpPr>
        <p:spPr/>
        <p:txBody>
          <a:bodyPr/>
          <a:lstStyle/>
          <a:p>
            <a:fld id="{3D249409-31DF-4202-B7F0-B02A84FF32F4}" type="slidenum">
              <a:rPr lang="en-US" smtClean="0"/>
              <a:t>8</a:t>
            </a:fld>
            <a:endParaRPr lang="en-US" dirty="0"/>
          </a:p>
        </p:txBody>
      </p:sp>
    </p:spTree>
    <p:extLst>
      <p:ext uri="{BB962C8B-B14F-4D97-AF65-F5344CB8AC3E}">
        <p14:creationId xmlns:p14="http://schemas.microsoft.com/office/powerpoint/2010/main" val="3414273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F767DFA-380C-4D83-BBAC-4ACB7D82BB64}" type="datetimeFigureOut">
              <a:rPr lang="en-US" smtClean="0"/>
              <a:pPr/>
              <a:t>4/12/2017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dirty="0"/>
          </a:p>
        </p:txBody>
      </p:sp>
    </p:spTree>
    <p:extLst>
      <p:ext uri="{BB962C8B-B14F-4D97-AF65-F5344CB8AC3E}">
        <p14:creationId xmlns:p14="http://schemas.microsoft.com/office/powerpoint/2010/main" val="245779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dirty="0">
              <a:solidFill>
                <a:prstClr val="white"/>
              </a:solidFill>
              <a:cs typeface="Arial" charset="0"/>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3F767DFA-380C-4D83-BBAC-4ACB7D82BB64}" type="datetimeFigureOut">
              <a:rPr lang="en-US" smtClean="0">
                <a:solidFill>
                  <a:prstClr val="black"/>
                </a:solidFill>
                <a:latin typeface="Lucida Sans Unicode"/>
              </a:rPr>
              <a:pPr fontAlgn="auto">
                <a:spcBef>
                  <a:spcPts val="0"/>
                </a:spcBef>
                <a:spcAft>
                  <a:spcPts val="0"/>
                </a:spcAft>
              </a:pPr>
              <a:t>4/12/2017</a:t>
            </a:fld>
            <a:endParaRPr lang="en-US" dirty="0">
              <a:solidFill>
                <a:prstClr val="black"/>
              </a:solidFill>
              <a:latin typeface="Lucida Sans Unicode"/>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solidFill>
              <a:latin typeface="Lucida Sans Unicode"/>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dirty="0">
              <a:solidFill>
                <a:prstClr val="black"/>
              </a:solidFill>
              <a:latin typeface="Lucida Sans Unicode"/>
            </a:endParaRPr>
          </a:p>
        </p:txBody>
      </p:sp>
    </p:spTree>
    <p:extLst>
      <p:ext uri="{BB962C8B-B14F-4D97-AF65-F5344CB8AC3E}">
        <p14:creationId xmlns:p14="http://schemas.microsoft.com/office/powerpoint/2010/main" val="414521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F767DFA-380C-4D83-BBAC-4ACB7D82BB64}" type="datetimeFigureOut">
              <a:rPr lang="en-US" smtClean="0"/>
              <a:pPr/>
              <a:t>4/12/2017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2E4544E-872D-47C4-B6EA-CDF45227CBFD}" type="slidenum">
              <a:rPr lang="en-US" smtClean="0"/>
              <a:pPr/>
              <a:t>‹#›</a:t>
            </a:fld>
            <a:endParaRPr lang="en-US" dirty="0"/>
          </a:p>
        </p:txBody>
      </p:sp>
    </p:spTree>
    <p:extLst>
      <p:ext uri="{BB962C8B-B14F-4D97-AF65-F5344CB8AC3E}">
        <p14:creationId xmlns:p14="http://schemas.microsoft.com/office/powerpoint/2010/main" val="4135393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dirty="0">
              <a:solidFill>
                <a:prstClr val="black"/>
              </a:solidFill>
              <a:latin typeface="Lucida Sans Unicode"/>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bg>
      <p:bgPr>
        <a:solidFill>
          <a:schemeClr val="tx1">
            <a:lumMod val="85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dirty="0">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9398360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dirty="0">
              <a:solidFill>
                <a:prstClr val="white"/>
              </a:solidFill>
              <a:cs typeface="Arial" charset="0"/>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dirty="0">
              <a:solidFill>
                <a:prstClr val="white"/>
              </a:solidFill>
              <a:cs typeface="Arial" charset="0"/>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2678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F767DFA-380C-4D83-BBAC-4ACB7D82BB64}" type="datetimeFigureOut">
              <a:rPr lang="en-US" smtClean="0">
                <a:solidFill>
                  <a:prstClr val="black"/>
                </a:solidFill>
              </a:rPr>
              <a:pPr/>
              <a:t>4/12/2017</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02E4544E-872D-47C4-B6EA-CDF45227CBF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0689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767DFA-380C-4D83-BBAC-4ACB7D82BB64}" type="datetimeFigureOut">
              <a:rPr lang="en-US" smtClean="0">
                <a:solidFill>
                  <a:prstClr val="white"/>
                </a:solidFill>
              </a:rPr>
              <a:pPr/>
              <a:t>4/12/2017</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02E4544E-872D-47C4-B6EA-CDF45227CBFD}"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dirty="0">
              <a:solidFill>
                <a:prstClr val="white"/>
              </a:solidFill>
            </a:endParaRPr>
          </a:p>
        </p:txBody>
      </p:sp>
    </p:spTree>
    <p:extLst>
      <p:ext uri="{BB962C8B-B14F-4D97-AF65-F5344CB8AC3E}">
        <p14:creationId xmlns:p14="http://schemas.microsoft.com/office/powerpoint/2010/main" val="34697920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a:defRPr/>
            </a:lvl1pPr>
          </a:lstStyle>
          <a:p>
            <a:fld id="{E50528D5-071A-4C9C-B1EB-32E3A81BA727}" type="datetimeFigureOut">
              <a:rPr lang="en-US" smtClean="0">
                <a:solidFill>
                  <a:prstClr val="black"/>
                </a:solidFill>
              </a:rPr>
              <a:pPr/>
              <a:t>4/12/2017</a:t>
            </a:fld>
            <a:endParaRPr lang="en-US" dirty="0">
              <a:solidFill>
                <a:prstClr val="black"/>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black"/>
              </a:solidFill>
            </a:endParaRPr>
          </a:p>
        </p:txBody>
      </p:sp>
      <p:sp>
        <p:nvSpPr>
          <p:cNvPr id="8"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fld id="{754BEAFC-9BBB-4653-984F-2D8495642EC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867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3E33FB8-07CB-4901-A042-9821F69EB4D9}"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259831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tx1">
            <a:lumMod val="85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3E33FB8-07CB-4901-A042-9821F69EB4D9}" type="slidenum">
              <a:rPr lang="en-US" smtClean="0">
                <a:solidFill>
                  <a:prstClr val="white"/>
                </a:solidFill>
              </a:rPr>
              <a:pPr>
                <a:defRPr/>
              </a:pPr>
              <a:t>‹#›</a:t>
            </a:fld>
            <a:endParaRPr lang="en-US" dirty="0">
              <a:solidFill>
                <a:prstClr val="white"/>
              </a:solidFill>
            </a:endParaRPr>
          </a:p>
        </p:txBody>
      </p:sp>
      <p:sp>
        <p:nvSpPr>
          <p:cNvPr id="5" name="Title 1"/>
          <p:cNvSpPr>
            <a:spLocks noGrp="1"/>
          </p:cNvSpPr>
          <p:nvPr>
            <p:ph type="title"/>
          </p:nvPr>
        </p:nvSpPr>
        <p:spPr>
          <a:xfrm>
            <a:off x="533400" y="762000"/>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ctr" rtl="0">
              <a:spcBef>
                <a:spcPct val="0"/>
              </a:spcBef>
              <a:buNone/>
              <a:defRPr lang="en-US" sz="5600" b="1" cap="none" baseline="0" dirty="0">
                <a:ln w="635">
                  <a:noFill/>
                </a:ln>
                <a:solidFill>
                  <a:schemeClr val="accent3"/>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036864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fontAlgn="auto">
              <a:spcBef>
                <a:spcPts val="0"/>
              </a:spcBef>
              <a:spcAft>
                <a:spcPts val="0"/>
              </a:spcAft>
            </a:pPr>
            <a:fld id="{3F767DFA-380C-4D83-BBAC-4ACB7D82BB64}" type="datetimeFigureOut">
              <a:rPr lang="en-US" smtClean="0">
                <a:solidFill>
                  <a:prstClr val="black"/>
                </a:solidFill>
                <a:latin typeface="Lucida Sans Unicode"/>
              </a:rPr>
              <a:pPr fontAlgn="auto">
                <a:spcBef>
                  <a:spcPts val="0"/>
                </a:spcBef>
                <a:spcAft>
                  <a:spcPts val="0"/>
                </a:spcAft>
              </a:pPr>
              <a:t>4/12/2017</a:t>
            </a:fld>
            <a:endParaRPr lang="en-US" dirty="0">
              <a:solidFill>
                <a:prstClr val="black"/>
              </a:solidFill>
              <a:latin typeface="Lucida Sans Unicode"/>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fontAlgn="auto">
              <a:spcBef>
                <a:spcPts val="0"/>
              </a:spcBef>
              <a:spcAft>
                <a:spcPts val="0"/>
              </a:spcAft>
            </a:pPr>
            <a:endParaRPr lang="en-US" dirty="0">
              <a:solidFill>
                <a:prstClr val="black"/>
              </a:solidFill>
              <a:latin typeface="Lucida Sans Unicode"/>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dirty="0">
              <a:solidFill>
                <a:prstClr val="black"/>
              </a:solidFill>
              <a:latin typeface="Lucida Sans Unicode"/>
            </a:endParaRPr>
          </a:p>
        </p:txBody>
      </p:sp>
    </p:spTree>
    <p:extLst>
      <p:ext uri="{BB962C8B-B14F-4D97-AF65-F5344CB8AC3E}">
        <p14:creationId xmlns:p14="http://schemas.microsoft.com/office/powerpoint/2010/main" val="2362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fontAlgn="auto">
              <a:spcBef>
                <a:spcPts val="0"/>
              </a:spcBef>
              <a:spcAft>
                <a:spcPts val="0"/>
              </a:spcAft>
            </a:pPr>
            <a:fld id="{3F767DFA-380C-4D83-BBAC-4ACB7D82BB64}" type="datetimeFigureOut">
              <a:rPr lang="en-US" smtClean="0">
                <a:solidFill>
                  <a:prstClr val="black"/>
                </a:solidFill>
                <a:latin typeface="Lucida Sans Unicode"/>
              </a:rPr>
              <a:pPr fontAlgn="auto">
                <a:spcBef>
                  <a:spcPts val="0"/>
                </a:spcBef>
                <a:spcAft>
                  <a:spcPts val="0"/>
                </a:spcAft>
              </a:pPr>
              <a:t>4/12/2017</a:t>
            </a:fld>
            <a:endParaRPr lang="en-US" dirty="0">
              <a:solidFill>
                <a:prstClr val="black"/>
              </a:solidFill>
              <a:latin typeface="Lucida Sans Unicode"/>
            </a:endParaRPr>
          </a:p>
        </p:txBody>
      </p:sp>
      <p:sp>
        <p:nvSpPr>
          <p:cNvPr id="5" name="Footer Placeholder 4"/>
          <p:cNvSpPr>
            <a:spLocks noGrp="1"/>
          </p:cNvSpPr>
          <p:nvPr>
            <p:ph type="ftr" sz="quarter" idx="11"/>
          </p:nvPr>
        </p:nvSpPr>
        <p:spPr/>
        <p:txBody>
          <a:bodyPr/>
          <a:lstStyle>
            <a:extLst/>
          </a:lstStyle>
          <a:p>
            <a:pPr fontAlgn="auto">
              <a:spcBef>
                <a:spcPts val="0"/>
              </a:spcBef>
              <a:spcAft>
                <a:spcPts val="0"/>
              </a:spcAft>
            </a:pPr>
            <a:endParaRPr lang="en-US" dirty="0">
              <a:solidFill>
                <a:prstClr val="black"/>
              </a:solidFill>
              <a:latin typeface="Lucida Sans Unicode"/>
            </a:endParaRPr>
          </a:p>
        </p:txBody>
      </p:sp>
      <p:sp>
        <p:nvSpPr>
          <p:cNvPr id="6" name="Slide Number Placeholder 5"/>
          <p:cNvSpPr>
            <a:spLocks noGrp="1"/>
          </p:cNvSpPr>
          <p:nvPr>
            <p:ph type="sldNum" sz="quarter" idx="12"/>
          </p:nvPr>
        </p:nvSpPr>
        <p:spPr/>
        <p:txBody>
          <a:bodyPr/>
          <a:lstStyle>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dirty="0">
              <a:solidFill>
                <a:prstClr val="black"/>
              </a:solidFill>
              <a:latin typeface="Lucida Sans Unicode"/>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2972023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a:defRPr/>
            </a:lvl1pPr>
          </a:lstStyle>
          <a:p>
            <a:fld id="{E50528D5-071A-4C9C-B1EB-32E3A81BA727}" type="datetimeFigureOut">
              <a:rPr lang="en-US" smtClean="0"/>
              <a:t>4/12/2017</a:t>
            </a:fld>
            <a:endParaRPr lang="en-US" dirty="0"/>
          </a:p>
        </p:txBody>
      </p:sp>
      <p:sp>
        <p:nvSpPr>
          <p:cNvPr id="7" name="Footer Placeholder 5"/>
          <p:cNvSpPr>
            <a:spLocks noGrp="1"/>
          </p:cNvSpPr>
          <p:nvPr>
            <p:ph type="ftr" sz="quarter" idx="11"/>
          </p:nvPr>
        </p:nvSpPr>
        <p:spPr/>
        <p:txBody>
          <a:bodyPr/>
          <a:lstStyle>
            <a:lvl1pPr>
              <a:defRPr/>
            </a:lvl1pPr>
          </a:lstStyle>
          <a:p>
            <a:endParaRPr lang="en-US" dirty="0"/>
          </a:p>
        </p:txBody>
      </p:sp>
      <p:sp>
        <p:nvSpPr>
          <p:cNvPr id="8"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fld id="{754BEAFC-9BBB-4653-984F-2D8495642ECC}" type="slidenum">
              <a:rPr lang="en-US" smtClean="0"/>
              <a:t>‹#›</a:t>
            </a:fld>
            <a:endParaRPr lang="en-US" dirty="0"/>
          </a:p>
        </p:txBody>
      </p:sp>
    </p:spTree>
    <p:extLst>
      <p:ext uri="{BB962C8B-B14F-4D97-AF65-F5344CB8AC3E}">
        <p14:creationId xmlns:p14="http://schemas.microsoft.com/office/powerpoint/2010/main" val="19476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dirty="0">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3F767DFA-380C-4D83-BBAC-4ACB7D82BB64}" type="datetimeFigureOut">
              <a:rPr lang="en-US" smtClean="0">
                <a:solidFill>
                  <a:prstClr val="black"/>
                </a:solidFill>
                <a:latin typeface="Lucida Sans Unicode"/>
              </a:rPr>
              <a:pPr fontAlgn="auto">
                <a:spcBef>
                  <a:spcPts val="0"/>
                </a:spcBef>
                <a:spcAft>
                  <a:spcPts val="0"/>
                </a:spcAft>
              </a:pPr>
              <a:t>4/12/2017</a:t>
            </a:fld>
            <a:endParaRPr lang="en-US" dirty="0">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dirty="0">
              <a:solidFill>
                <a:prstClr val="black"/>
              </a:solidFill>
              <a:latin typeface="Lucida Sans Unicode"/>
            </a:endParaRPr>
          </a:p>
        </p:txBody>
      </p:sp>
    </p:spTree>
    <p:extLst>
      <p:ext uri="{BB962C8B-B14F-4D97-AF65-F5344CB8AC3E}">
        <p14:creationId xmlns:p14="http://schemas.microsoft.com/office/powerpoint/2010/main" val="121168452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3F767DFA-380C-4D83-BBAC-4ACB7D82BB64}" type="datetimeFigureOut">
              <a:rPr lang="en-US" smtClean="0">
                <a:solidFill>
                  <a:prstClr val="black"/>
                </a:solidFill>
                <a:latin typeface="Lucida Sans Unicode"/>
              </a:rPr>
              <a:pPr fontAlgn="auto">
                <a:spcBef>
                  <a:spcPts val="0"/>
                </a:spcBef>
                <a:spcAft>
                  <a:spcPts val="0"/>
                </a:spcAft>
              </a:pPr>
              <a:t>4/12/2017</a:t>
            </a:fld>
            <a:endParaRPr lang="en-US" dirty="0">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dirty="0">
              <a:solidFill>
                <a:prstClr val="black"/>
              </a:solidFill>
              <a:latin typeface="Lucida Sans Unicode"/>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39" r:id="rId9"/>
    <p:sldLayoutId id="2147483740" r:id="rId10"/>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nhdplus-support@epa.gov"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6039"/>
            <a:ext cx="7772400" cy="1829761"/>
          </a:xfrm>
        </p:spPr>
        <p:txBody>
          <a:bodyPr>
            <a:normAutofit fontScale="90000"/>
          </a:bodyPr>
          <a:lstStyle/>
          <a:p>
            <a:r>
              <a:rPr lang="en-US" dirty="0" smtClean="0">
                <a:solidFill>
                  <a:schemeClr val="bg2">
                    <a:lumMod val="50000"/>
                  </a:schemeClr>
                </a:solidFill>
                <a:effectLst/>
                <a:latin typeface="Arial" panose="020B0604020202020204" pitchFamily="34" charset="0"/>
                <a:cs typeface="Arial" panose="020B0604020202020204" pitchFamily="34" charset="0"/>
              </a:rPr>
              <a:t>NHDPlusV2</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Network Value Added Attributes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Part 2</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a:solidFill>
                  <a:schemeClr val="bg2">
                    <a:lumMod val="50000"/>
                  </a:schemeClr>
                </a:solidFill>
                <a:effectLst/>
                <a:latin typeface="Arial" panose="020B0604020202020204" pitchFamily="34" charset="0"/>
                <a:cs typeface="Arial" panose="020B0604020202020204" pitchFamily="34" charset="0"/>
              </a:rPr>
              <a:t/>
            </a:r>
            <a:br>
              <a:rPr lang="en-US" dirty="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Cindy McKay</a:t>
            </a:r>
            <a:endParaRPr lang="en-US" dirty="0">
              <a:solidFill>
                <a:schemeClr val="bg2">
                  <a:lumMod val="50000"/>
                </a:schemeClr>
              </a:solidFill>
              <a:effectLst/>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78AE4B3-FE51-4F60-8523-600FF4E0E673}" type="slidenum">
              <a:rPr lang="en-US" smtClean="0">
                <a:solidFill>
                  <a:srgbClr val="DA1F28">
                    <a:lumMod val="75000"/>
                  </a:srgbClr>
                </a:solidFill>
                <a:latin typeface="Calibri" panose="020F0502020204030204" pitchFamily="34" charset="0"/>
              </a:rPr>
              <a:pPr/>
              <a:t>0</a:t>
            </a:fld>
            <a:endParaRPr lang="en-US" dirty="0">
              <a:solidFill>
                <a:srgbClr val="DA1F28">
                  <a:lumMod val="75000"/>
                </a:srgbClr>
              </a:solidFill>
              <a:latin typeface="Calibri" panose="020F0502020204030204" pitchFamily="34" charset="0"/>
            </a:endParaRPr>
          </a:p>
        </p:txBody>
      </p:sp>
      <p:sp>
        <p:nvSpPr>
          <p:cNvPr id="7" name="Subtitle 2"/>
          <p:cNvSpPr>
            <a:spLocks noGrp="1"/>
          </p:cNvSpPr>
          <p:nvPr>
            <p:ph type="subTitle" idx="1"/>
          </p:nvPr>
        </p:nvSpPr>
        <p:spPr>
          <a:xfrm>
            <a:off x="-228600" y="5786624"/>
            <a:ext cx="5334000" cy="666304"/>
          </a:xfrm>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NHD</a:t>
            </a:r>
            <a:r>
              <a:rPr lang="en-US" i="1" dirty="0" smtClean="0">
                <a:solidFill>
                  <a:schemeClr val="bg1"/>
                </a:solidFill>
                <a:latin typeface="Arial" panose="020B0604020202020204" pitchFamily="34" charset="0"/>
                <a:cs typeface="Arial" panose="020B0604020202020204" pitchFamily="34" charset="0"/>
              </a:rPr>
              <a:t>Plus</a:t>
            </a:r>
            <a:r>
              <a:rPr lang="en-US" dirty="0" smtClean="0">
                <a:solidFill>
                  <a:schemeClr val="bg1"/>
                </a:solidFill>
                <a:latin typeface="Arial" panose="020B0604020202020204" pitchFamily="34" charset="0"/>
                <a:cs typeface="Arial" panose="020B0604020202020204" pitchFamily="34" charset="0"/>
              </a:rPr>
              <a:t> Training Series</a:t>
            </a:r>
          </a:p>
        </p:txBody>
      </p:sp>
      <p:pic>
        <p:nvPicPr>
          <p:cNvPr id="8" name="Picture 4"/>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7667104" y="6259830"/>
            <a:ext cx="1172095" cy="3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50609"/>
          <a:stretch/>
        </p:blipFill>
        <p:spPr bwMode="auto">
          <a:xfrm>
            <a:off x="6413269" y="6279746"/>
            <a:ext cx="1691152" cy="329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0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mn-lt"/>
              </a:rPr>
              <a:t>9</a:t>
            </a:fld>
            <a:endParaRPr lang="en-US" dirty="0">
              <a:latin typeface="+mn-lt"/>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fontScale="90000"/>
          </a:bodyPr>
          <a:lstStyle/>
          <a:p>
            <a:r>
              <a:rPr lang="en-US" sz="3600" b="0" dirty="0" smtClean="0">
                <a:solidFill>
                  <a:schemeClr val="tx1"/>
                </a:solidFill>
                <a:effectLst/>
                <a:latin typeface="+mn-lt"/>
              </a:rPr>
              <a:t>Terminal Path Identifier (TerminalPa)</a:t>
            </a:r>
            <a:endParaRPr lang="en-US" sz="3600" b="0" dirty="0">
              <a:solidFill>
                <a:schemeClr val="tx1"/>
              </a:solidFill>
              <a:effectLst/>
              <a:latin typeface="+mn-lt"/>
            </a:endParaRPr>
          </a:p>
        </p:txBody>
      </p:sp>
      <p:sp>
        <p:nvSpPr>
          <p:cNvPr id="5" name="Rectangle 3"/>
          <p:cNvSpPr txBox="1">
            <a:spLocks noChangeArrowheads="1"/>
          </p:cNvSpPr>
          <p:nvPr/>
        </p:nvSpPr>
        <p:spPr>
          <a:xfrm>
            <a:off x="381000" y="2925762"/>
            <a:ext cx="4953000" cy="2514600"/>
          </a:xfrm>
          <a:prstGeom prst="rect">
            <a:avLst/>
          </a:prstGeom>
          <a:effectLst>
            <a:outerShdw dist="12700" algn="ctr" rotWithShape="0">
              <a:schemeClr val="bg2">
                <a:alpha val="50000"/>
              </a:schemeClr>
            </a:outerShdw>
          </a:effectLst>
        </p:spPr>
        <p:txBody>
          <a:bodyPr vert="horz" lIns="91440" tIns="45720" rIns="91440" bIns="45720" rtlCol="0">
            <a:normAutofit/>
          </a:bodyPr>
          <a:lstStyle/>
          <a:p>
            <a:pPr marL="0" marR="0" lvl="0" indent="0" algn="l"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n-US" sz="2600" b="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rPr>
              <a:t>The hydrologic sequence identifier for the terminal flowline to which a flowline ultimately flows. </a:t>
            </a:r>
          </a:p>
        </p:txBody>
      </p:sp>
      <p:sp>
        <p:nvSpPr>
          <p:cNvPr id="6" name="Line 4"/>
          <p:cNvSpPr>
            <a:spLocks noChangeShapeType="1"/>
          </p:cNvSpPr>
          <p:nvPr/>
        </p:nvSpPr>
        <p:spPr bwMode="auto">
          <a:xfrm>
            <a:off x="5867400" y="2163762"/>
            <a:ext cx="914400" cy="1143000"/>
          </a:xfrm>
          <a:prstGeom prst="line">
            <a:avLst/>
          </a:prstGeom>
          <a:noFill/>
          <a:ln w="28575">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7" name="Line 5"/>
          <p:cNvSpPr>
            <a:spLocks noChangeShapeType="1"/>
          </p:cNvSpPr>
          <p:nvPr/>
        </p:nvSpPr>
        <p:spPr bwMode="auto">
          <a:xfrm flipV="1">
            <a:off x="6781800" y="2087562"/>
            <a:ext cx="990600" cy="1219200"/>
          </a:xfrm>
          <a:prstGeom prst="line">
            <a:avLst/>
          </a:prstGeom>
          <a:noFill/>
          <a:ln w="28575">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8" name="Line 6"/>
          <p:cNvSpPr>
            <a:spLocks noChangeShapeType="1"/>
          </p:cNvSpPr>
          <p:nvPr/>
        </p:nvSpPr>
        <p:spPr bwMode="auto">
          <a:xfrm>
            <a:off x="6781800" y="3306762"/>
            <a:ext cx="0" cy="1295400"/>
          </a:xfrm>
          <a:prstGeom prst="line">
            <a:avLst/>
          </a:prstGeom>
          <a:noFill/>
          <a:ln w="28575">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9" name="Line 7"/>
          <p:cNvSpPr>
            <a:spLocks noChangeShapeType="1"/>
          </p:cNvSpPr>
          <p:nvPr/>
        </p:nvSpPr>
        <p:spPr bwMode="auto">
          <a:xfrm flipV="1">
            <a:off x="6781800" y="3611562"/>
            <a:ext cx="990600" cy="990600"/>
          </a:xfrm>
          <a:prstGeom prst="line">
            <a:avLst/>
          </a:prstGeom>
          <a:noFill/>
          <a:ln w="28575">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10" name="Line 8"/>
          <p:cNvSpPr>
            <a:spLocks noChangeShapeType="1"/>
          </p:cNvSpPr>
          <p:nvPr/>
        </p:nvSpPr>
        <p:spPr bwMode="auto">
          <a:xfrm>
            <a:off x="6781800" y="4602162"/>
            <a:ext cx="0" cy="1371600"/>
          </a:xfrm>
          <a:prstGeom prst="line">
            <a:avLst/>
          </a:prstGeom>
          <a:noFill/>
          <a:ln w="28575">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11" name="Line 9"/>
          <p:cNvSpPr>
            <a:spLocks noChangeShapeType="1"/>
          </p:cNvSpPr>
          <p:nvPr/>
        </p:nvSpPr>
        <p:spPr bwMode="auto">
          <a:xfrm flipH="1" flipV="1">
            <a:off x="6248400" y="5364162"/>
            <a:ext cx="533400" cy="609600"/>
          </a:xfrm>
          <a:prstGeom prst="line">
            <a:avLst/>
          </a:prstGeom>
          <a:noFill/>
          <a:ln w="28575">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12" name="Line 10"/>
          <p:cNvSpPr>
            <a:spLocks noChangeShapeType="1"/>
          </p:cNvSpPr>
          <p:nvPr/>
        </p:nvSpPr>
        <p:spPr bwMode="auto">
          <a:xfrm flipH="1" flipV="1">
            <a:off x="6172200" y="4297362"/>
            <a:ext cx="76200" cy="1066800"/>
          </a:xfrm>
          <a:prstGeom prst="line">
            <a:avLst/>
          </a:prstGeom>
          <a:noFill/>
          <a:ln w="28575">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13" name="Line 11"/>
          <p:cNvSpPr>
            <a:spLocks noChangeShapeType="1"/>
          </p:cNvSpPr>
          <p:nvPr/>
        </p:nvSpPr>
        <p:spPr bwMode="auto">
          <a:xfrm flipH="1">
            <a:off x="5257800" y="5364162"/>
            <a:ext cx="990600" cy="152400"/>
          </a:xfrm>
          <a:prstGeom prst="line">
            <a:avLst/>
          </a:prstGeom>
          <a:noFill/>
          <a:ln w="28575">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14" name="Line 12"/>
          <p:cNvSpPr>
            <a:spLocks noChangeShapeType="1"/>
          </p:cNvSpPr>
          <p:nvPr/>
        </p:nvSpPr>
        <p:spPr bwMode="auto">
          <a:xfrm>
            <a:off x="6781800" y="5973762"/>
            <a:ext cx="0" cy="762000"/>
          </a:xfrm>
          <a:prstGeom prst="line">
            <a:avLst/>
          </a:prstGeom>
          <a:noFill/>
          <a:ln w="28575">
            <a:solidFill>
              <a:schemeClr val="tx1"/>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grpSp>
        <p:nvGrpSpPr>
          <p:cNvPr id="15" name="Group 13"/>
          <p:cNvGrpSpPr>
            <a:grpSpLocks/>
          </p:cNvGrpSpPr>
          <p:nvPr/>
        </p:nvGrpSpPr>
        <p:grpSpPr bwMode="auto">
          <a:xfrm>
            <a:off x="3048000" y="6172209"/>
            <a:ext cx="3657599" cy="338138"/>
            <a:chOff x="1920" y="3773"/>
            <a:chExt cx="2304" cy="213"/>
          </a:xfrm>
        </p:grpSpPr>
        <p:sp>
          <p:nvSpPr>
            <p:cNvPr id="16" name="Text Box 14"/>
            <p:cNvSpPr txBox="1">
              <a:spLocks noChangeArrowheads="1"/>
            </p:cNvSpPr>
            <p:nvPr/>
          </p:nvSpPr>
          <p:spPr bwMode="auto">
            <a:xfrm>
              <a:off x="1920" y="3773"/>
              <a:ext cx="2115" cy="213"/>
            </a:xfrm>
            <a:prstGeom prst="rect">
              <a:avLst/>
            </a:prstGeom>
            <a:noFill/>
            <a:ln w="38100">
              <a:solidFill>
                <a:srgbClr val="0070C0"/>
              </a:solidFill>
              <a:miter lim="800000"/>
              <a:headEnd/>
              <a:tailEnd/>
            </a:ln>
          </p:spPr>
          <p:txBody>
            <a:bodyPr wrap="none">
              <a:spAutoFit/>
            </a:bodyPr>
            <a:lstStyle/>
            <a:p>
              <a:pPr eaLnBrk="0" hangingPunct="0"/>
              <a:r>
                <a:rPr lang="en-US" sz="1600" dirty="0">
                  <a:latin typeface="+mn-lt"/>
                  <a:ea typeface="Tahoma" panose="020B0604030504040204" pitchFamily="34" charset="0"/>
                  <a:cs typeface="Tahoma" panose="020B0604030504040204" pitchFamily="34" charset="0"/>
                </a:rPr>
                <a:t>Hydrologic Sequence Number = 55</a:t>
              </a:r>
            </a:p>
          </p:txBody>
        </p:sp>
        <p:sp>
          <p:nvSpPr>
            <p:cNvPr id="17" name="Line 15"/>
            <p:cNvSpPr>
              <a:spLocks noChangeShapeType="1"/>
            </p:cNvSpPr>
            <p:nvPr/>
          </p:nvSpPr>
          <p:spPr bwMode="auto">
            <a:xfrm>
              <a:off x="4032" y="3869"/>
              <a:ext cx="192" cy="0"/>
            </a:xfrm>
            <a:prstGeom prst="line">
              <a:avLst/>
            </a:prstGeom>
            <a:noFill/>
            <a:ln w="38100">
              <a:solidFill>
                <a:srgbClr val="0070C0"/>
              </a:solidFill>
              <a:round/>
              <a:headEnd/>
              <a:tailEnd type="triangle" w="med" len="med"/>
            </a:ln>
          </p:spPr>
          <p:txBody>
            <a:bodyPr/>
            <a:lstStyle/>
            <a:p>
              <a:endParaRPr lang="en-US" sz="2600" dirty="0">
                <a:latin typeface="+mn-lt"/>
                <a:ea typeface="Tahoma" panose="020B0604030504040204" pitchFamily="34" charset="0"/>
                <a:cs typeface="Tahoma" panose="020B0604030504040204" pitchFamily="34" charset="0"/>
              </a:endParaRPr>
            </a:p>
          </p:txBody>
        </p:sp>
      </p:grpSp>
      <p:grpSp>
        <p:nvGrpSpPr>
          <p:cNvPr id="19" name="Group 16"/>
          <p:cNvGrpSpPr>
            <a:grpSpLocks/>
          </p:cNvGrpSpPr>
          <p:nvPr/>
        </p:nvGrpSpPr>
        <p:grpSpPr bwMode="auto">
          <a:xfrm>
            <a:off x="5257802" y="1533525"/>
            <a:ext cx="3632201" cy="5202238"/>
            <a:chOff x="3312" y="851"/>
            <a:chExt cx="2288" cy="3277"/>
          </a:xfrm>
        </p:grpSpPr>
        <p:grpSp>
          <p:nvGrpSpPr>
            <p:cNvPr id="20" name="Group 19"/>
            <p:cNvGrpSpPr>
              <a:grpSpLocks/>
            </p:cNvGrpSpPr>
            <p:nvPr/>
          </p:nvGrpSpPr>
          <p:grpSpPr bwMode="auto">
            <a:xfrm>
              <a:off x="3312" y="1200"/>
              <a:ext cx="1584" cy="2928"/>
              <a:chOff x="3648" y="1200"/>
              <a:chExt cx="1584" cy="2928"/>
            </a:xfrm>
          </p:grpSpPr>
          <p:sp>
            <p:nvSpPr>
              <p:cNvPr id="22" name="Line 18"/>
              <p:cNvSpPr>
                <a:spLocks noChangeShapeType="1"/>
              </p:cNvSpPr>
              <p:nvPr/>
            </p:nvSpPr>
            <p:spPr bwMode="auto">
              <a:xfrm>
                <a:off x="4032" y="1248"/>
                <a:ext cx="576" cy="720"/>
              </a:xfrm>
              <a:prstGeom prst="line">
                <a:avLst/>
              </a:prstGeom>
              <a:noFill/>
              <a:ln w="57150">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23" name="Line 19"/>
              <p:cNvSpPr>
                <a:spLocks noChangeShapeType="1"/>
              </p:cNvSpPr>
              <p:nvPr/>
            </p:nvSpPr>
            <p:spPr bwMode="auto">
              <a:xfrm flipV="1">
                <a:off x="4608" y="1200"/>
                <a:ext cx="624" cy="768"/>
              </a:xfrm>
              <a:prstGeom prst="line">
                <a:avLst/>
              </a:prstGeom>
              <a:noFill/>
              <a:ln w="57150">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24" name="Line 20"/>
              <p:cNvSpPr>
                <a:spLocks noChangeShapeType="1"/>
              </p:cNvSpPr>
              <p:nvPr/>
            </p:nvSpPr>
            <p:spPr bwMode="auto">
              <a:xfrm>
                <a:off x="4608" y="1968"/>
                <a:ext cx="0" cy="816"/>
              </a:xfrm>
              <a:prstGeom prst="line">
                <a:avLst/>
              </a:prstGeom>
              <a:noFill/>
              <a:ln w="57150">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25" name="Line 21"/>
              <p:cNvSpPr>
                <a:spLocks noChangeShapeType="1"/>
              </p:cNvSpPr>
              <p:nvPr/>
            </p:nvSpPr>
            <p:spPr bwMode="auto">
              <a:xfrm flipV="1">
                <a:off x="4608" y="2160"/>
                <a:ext cx="624" cy="624"/>
              </a:xfrm>
              <a:prstGeom prst="line">
                <a:avLst/>
              </a:prstGeom>
              <a:noFill/>
              <a:ln w="57150">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26" name="Line 22"/>
              <p:cNvSpPr>
                <a:spLocks noChangeShapeType="1"/>
              </p:cNvSpPr>
              <p:nvPr/>
            </p:nvSpPr>
            <p:spPr bwMode="auto">
              <a:xfrm>
                <a:off x="4608" y="2784"/>
                <a:ext cx="0" cy="864"/>
              </a:xfrm>
              <a:prstGeom prst="line">
                <a:avLst/>
              </a:prstGeom>
              <a:noFill/>
              <a:ln w="57150">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27" name="Line 23"/>
              <p:cNvSpPr>
                <a:spLocks noChangeShapeType="1"/>
              </p:cNvSpPr>
              <p:nvPr/>
            </p:nvSpPr>
            <p:spPr bwMode="auto">
              <a:xfrm flipH="1" flipV="1">
                <a:off x="4272" y="3264"/>
                <a:ext cx="336" cy="384"/>
              </a:xfrm>
              <a:prstGeom prst="line">
                <a:avLst/>
              </a:prstGeom>
              <a:noFill/>
              <a:ln w="57150">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28" name="Line 24"/>
              <p:cNvSpPr>
                <a:spLocks noChangeShapeType="1"/>
              </p:cNvSpPr>
              <p:nvPr/>
            </p:nvSpPr>
            <p:spPr bwMode="auto">
              <a:xfrm flipH="1" flipV="1">
                <a:off x="4224" y="2592"/>
                <a:ext cx="48" cy="672"/>
              </a:xfrm>
              <a:prstGeom prst="line">
                <a:avLst/>
              </a:prstGeom>
              <a:noFill/>
              <a:ln w="57150">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29" name="Line 25"/>
              <p:cNvSpPr>
                <a:spLocks noChangeShapeType="1"/>
              </p:cNvSpPr>
              <p:nvPr/>
            </p:nvSpPr>
            <p:spPr bwMode="auto">
              <a:xfrm flipH="1">
                <a:off x="3648" y="3264"/>
                <a:ext cx="624" cy="96"/>
              </a:xfrm>
              <a:prstGeom prst="line">
                <a:avLst/>
              </a:prstGeom>
              <a:noFill/>
              <a:ln w="57150">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sp>
            <p:nvSpPr>
              <p:cNvPr id="30" name="Line 26"/>
              <p:cNvSpPr>
                <a:spLocks noChangeShapeType="1"/>
              </p:cNvSpPr>
              <p:nvPr/>
            </p:nvSpPr>
            <p:spPr bwMode="auto">
              <a:xfrm>
                <a:off x="4608" y="3648"/>
                <a:ext cx="0" cy="480"/>
              </a:xfrm>
              <a:prstGeom prst="line">
                <a:avLst/>
              </a:prstGeom>
              <a:noFill/>
              <a:ln w="57150">
                <a:solidFill>
                  <a:srgbClr val="0070C0"/>
                </a:solidFill>
                <a:round/>
                <a:headEnd/>
                <a:tailEnd/>
              </a:ln>
            </p:spPr>
            <p:txBody>
              <a:bodyPr/>
              <a:lstStyle/>
              <a:p>
                <a:endParaRPr lang="en-US" sz="2600" dirty="0">
                  <a:latin typeface="+mn-lt"/>
                  <a:ea typeface="Tahoma" panose="020B0604030504040204" pitchFamily="34" charset="0"/>
                  <a:cs typeface="Tahoma" panose="020B0604030504040204" pitchFamily="34" charset="0"/>
                </a:endParaRPr>
              </a:p>
            </p:txBody>
          </p:sp>
        </p:grpSp>
        <p:sp>
          <p:nvSpPr>
            <p:cNvPr id="21" name="Text Box 27"/>
            <p:cNvSpPr txBox="1">
              <a:spLocks noChangeArrowheads="1"/>
            </p:cNvSpPr>
            <p:nvPr/>
          </p:nvSpPr>
          <p:spPr bwMode="auto">
            <a:xfrm>
              <a:off x="3552" y="851"/>
              <a:ext cx="2048" cy="310"/>
            </a:xfrm>
            <a:prstGeom prst="rect">
              <a:avLst/>
            </a:prstGeom>
            <a:noFill/>
            <a:ln w="38100">
              <a:solidFill>
                <a:srgbClr val="0070C0"/>
              </a:solidFill>
              <a:miter lim="800000"/>
              <a:headEnd/>
              <a:tailEnd/>
            </a:ln>
          </p:spPr>
          <p:txBody>
            <a:bodyPr wrap="none">
              <a:spAutoFit/>
            </a:bodyPr>
            <a:lstStyle/>
            <a:p>
              <a:pPr eaLnBrk="0" hangingPunct="0"/>
              <a:r>
                <a:rPr lang="en-US" sz="2600" dirty="0" smtClean="0">
                  <a:latin typeface="+mn-lt"/>
                  <a:ea typeface="Tahoma" panose="020B0604030504040204" pitchFamily="34" charset="0"/>
                  <a:cs typeface="Tahoma" panose="020B0604030504040204" pitchFamily="34" charset="0"/>
                </a:rPr>
                <a:t>TerminalPathID </a:t>
              </a:r>
              <a:r>
                <a:rPr lang="en-US" sz="2600" dirty="0">
                  <a:latin typeface="+mn-lt"/>
                  <a:ea typeface="Tahoma" panose="020B0604030504040204" pitchFamily="34" charset="0"/>
                  <a:cs typeface="Tahoma" panose="020B0604030504040204" pitchFamily="34" charset="0"/>
                </a:rPr>
                <a:t>= 55</a:t>
              </a:r>
            </a:p>
          </p:txBody>
        </p:sp>
      </p:grpSp>
      <p:sp>
        <p:nvSpPr>
          <p:cNvPr id="31" name="Rectangle 30"/>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392299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Calibri" panose="020F0502020204030204" pitchFamily="34" charset="0"/>
              </a:rPr>
              <a:t>10</a:t>
            </a:fld>
            <a:endParaRPr lang="en-US" dirty="0">
              <a:latin typeface="Calibri" panose="020F0502020204030204" pitchFamily="34" charset="0"/>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Using Level Path Identifier</a:t>
            </a:r>
            <a:endParaRPr lang="en-US" sz="3600" b="0" dirty="0">
              <a:solidFill>
                <a:schemeClr val="tx1"/>
              </a:solidFill>
              <a:effectLst/>
              <a:latin typeface="+mn-lt"/>
            </a:endParaRPr>
          </a:p>
        </p:txBody>
      </p:sp>
      <p:pic>
        <p:nvPicPr>
          <p:cNvPr id="32" name="Picture 2"/>
          <p:cNvPicPr>
            <a:picLocks noChangeAspect="1" noChangeArrowheads="1"/>
          </p:cNvPicPr>
          <p:nvPr/>
        </p:nvPicPr>
        <p:blipFill>
          <a:blip r:embed="rId3" cstate="print"/>
          <a:srcRect/>
          <a:stretch>
            <a:fillRect/>
          </a:stretch>
        </p:blipFill>
        <p:spPr bwMode="auto">
          <a:xfrm>
            <a:off x="838200" y="1219200"/>
            <a:ext cx="4609001" cy="5257800"/>
          </a:xfrm>
          <a:prstGeom prst="rect">
            <a:avLst/>
          </a:prstGeom>
          <a:noFill/>
          <a:ln w="9525">
            <a:noFill/>
            <a:miter lim="800000"/>
            <a:headEnd/>
            <a:tailEnd/>
          </a:ln>
        </p:spPr>
      </p:pic>
      <p:cxnSp>
        <p:nvCxnSpPr>
          <p:cNvPr id="33" name="Straight Arrow Connector 32"/>
          <p:cNvCxnSpPr/>
          <p:nvPr/>
        </p:nvCxnSpPr>
        <p:spPr>
          <a:xfrm flipV="1">
            <a:off x="3313601" y="2636520"/>
            <a:ext cx="1447800" cy="9906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61401" y="2331720"/>
            <a:ext cx="4227439" cy="584775"/>
          </a:xfrm>
          <a:prstGeom prst="rect">
            <a:avLst/>
          </a:prstGeom>
          <a:noFill/>
        </p:spPr>
        <p:txBody>
          <a:bodyPr wrap="none" rtlCol="0">
            <a:spAutoFit/>
          </a:bodyPr>
          <a:lstStyle/>
          <a:p>
            <a:r>
              <a:rPr lang="en-US" sz="3000" dirty="0" smtClean="0">
                <a:latin typeface="+mn-lt"/>
                <a:ea typeface="Tahoma" panose="020B0604030504040204" pitchFamily="34" charset="0"/>
                <a:cs typeface="Tahoma" panose="020B0604030504040204" pitchFamily="34" charset="0"/>
              </a:rPr>
              <a:t>Hydroseq</a:t>
            </a:r>
            <a:r>
              <a:rPr lang="en-US" sz="3200" dirty="0" smtClean="0">
                <a:latin typeface="+mn-lt"/>
              </a:rPr>
              <a:t> = 20004858</a:t>
            </a:r>
            <a:endParaRPr lang="en-US" sz="3200" dirty="0">
              <a:latin typeface="+mn-lt"/>
            </a:endParaRPr>
          </a:p>
        </p:txBody>
      </p:sp>
      <p:sp>
        <p:nvSpPr>
          <p:cNvPr id="7" name="Rectangle 6"/>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3210284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Calibri" panose="020F0502020204030204" pitchFamily="34" charset="0"/>
              </a:rPr>
              <a:t>11</a:t>
            </a:fld>
            <a:endParaRPr lang="en-US" dirty="0">
              <a:latin typeface="Calibri" panose="020F0502020204030204" pitchFamily="34" charset="0"/>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Using Level Path Identifier</a:t>
            </a:r>
            <a:endParaRPr lang="en-US" sz="3600" b="0" dirty="0">
              <a:solidFill>
                <a:schemeClr val="tx1"/>
              </a:solidFill>
              <a:effectLst/>
              <a:latin typeface="+mn-lt"/>
            </a:endParaRPr>
          </a:p>
        </p:txBody>
      </p:sp>
      <p:pic>
        <p:nvPicPr>
          <p:cNvPr id="4" name="Picture 2"/>
          <p:cNvPicPr>
            <a:picLocks noChangeAspect="1" noChangeArrowheads="1"/>
          </p:cNvPicPr>
          <p:nvPr/>
        </p:nvPicPr>
        <p:blipFill>
          <a:blip r:embed="rId3" cstate="print"/>
          <a:srcRect/>
          <a:stretch>
            <a:fillRect/>
          </a:stretch>
        </p:blipFill>
        <p:spPr bwMode="auto">
          <a:xfrm>
            <a:off x="936625" y="1835150"/>
            <a:ext cx="7270750" cy="4108450"/>
          </a:xfrm>
          <a:prstGeom prst="rect">
            <a:avLst/>
          </a:prstGeom>
          <a:noFill/>
          <a:ln w="6350">
            <a:solidFill>
              <a:schemeClr val="tx1"/>
            </a:solidFill>
            <a:miter lim="800000"/>
            <a:headEnd/>
            <a:tailEnd/>
          </a:ln>
        </p:spPr>
      </p:pic>
      <p:sp>
        <p:nvSpPr>
          <p:cNvPr id="5" name="TextBox 4"/>
          <p:cNvSpPr txBox="1"/>
          <p:nvPr/>
        </p:nvSpPr>
        <p:spPr>
          <a:xfrm>
            <a:off x="2492845" y="1143000"/>
            <a:ext cx="4149854" cy="553998"/>
          </a:xfrm>
          <a:prstGeom prst="rect">
            <a:avLst/>
          </a:prstGeom>
          <a:noFill/>
        </p:spPr>
        <p:txBody>
          <a:bodyPr wrap="none" rtlCol="0">
            <a:spAutoFit/>
          </a:bodyPr>
          <a:lstStyle/>
          <a:p>
            <a:r>
              <a:rPr lang="en-US" sz="3000" dirty="0" smtClean="0">
                <a:latin typeface="Tahoma" panose="020B0604030504040204" pitchFamily="34" charset="0"/>
                <a:ea typeface="Tahoma" panose="020B0604030504040204" pitchFamily="34" charset="0"/>
                <a:cs typeface="Tahoma" panose="020B0604030504040204" pitchFamily="34" charset="0"/>
              </a:rPr>
              <a:t>LevelPathI = 20004858</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3109269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Calibri" panose="020F0502020204030204" pitchFamily="34" charset="0"/>
              </a:rPr>
              <a:t>12</a:t>
            </a:fld>
            <a:endParaRPr lang="en-US" dirty="0">
              <a:latin typeface="Calibri" panose="020F0502020204030204" pitchFamily="34" charset="0"/>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Using Terminal Path ID</a:t>
            </a:r>
            <a:endParaRPr lang="en-US" sz="3600" b="0" dirty="0">
              <a:solidFill>
                <a:schemeClr val="tx1"/>
              </a:solidFill>
              <a:effectLst/>
              <a:latin typeface="+mn-lt"/>
            </a:endParaRPr>
          </a:p>
        </p:txBody>
      </p:sp>
      <p:sp>
        <p:nvSpPr>
          <p:cNvPr id="4" name="TextBox 3"/>
          <p:cNvSpPr txBox="1"/>
          <p:nvPr/>
        </p:nvSpPr>
        <p:spPr>
          <a:xfrm>
            <a:off x="2584100" y="1066800"/>
            <a:ext cx="4232249" cy="553998"/>
          </a:xfrm>
          <a:prstGeom prst="rect">
            <a:avLst/>
          </a:prstGeom>
          <a:noFill/>
        </p:spPr>
        <p:txBody>
          <a:bodyPr wrap="none" rtlCol="0">
            <a:spAutoFit/>
          </a:bodyPr>
          <a:lstStyle/>
          <a:p>
            <a:r>
              <a:rPr lang="en-US" sz="3000" dirty="0" smtClean="0">
                <a:latin typeface="+mn-lt"/>
                <a:ea typeface="Tahoma" panose="020B0604030504040204" pitchFamily="34" charset="0"/>
                <a:cs typeface="Tahoma" panose="020B0604030504040204" pitchFamily="34" charset="0"/>
              </a:rPr>
              <a:t>TerminalPa = 20004858</a:t>
            </a:r>
            <a:endParaRPr lang="en-US" sz="3000" dirty="0">
              <a:latin typeface="+mn-lt"/>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1219200" y="1662458"/>
            <a:ext cx="6530975" cy="4585942"/>
          </a:xfrm>
          <a:prstGeom prst="rect">
            <a:avLst/>
          </a:prstGeom>
          <a:noFill/>
          <a:ln w="9525">
            <a:solidFill>
              <a:schemeClr val="tx1"/>
            </a:solidFill>
            <a:miter lim="800000"/>
            <a:headEnd/>
            <a:tailEnd/>
          </a:ln>
        </p:spPr>
      </p:pic>
      <p:sp>
        <p:nvSpPr>
          <p:cNvPr id="6" name="Rectangle 5"/>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3404490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Calibri" panose="020F0502020204030204" pitchFamily="34" charset="0"/>
              </a:rPr>
              <a:t>13</a:t>
            </a:fld>
            <a:endParaRPr lang="en-US" dirty="0">
              <a:latin typeface="Calibri" panose="020F0502020204030204" pitchFamily="34" charset="0"/>
            </a:endParaRPr>
          </a:p>
        </p:txBody>
      </p:sp>
      <p:sp>
        <p:nvSpPr>
          <p:cNvPr id="4" name="Rectangle 2"/>
          <p:cNvSpPr txBox="1">
            <a:spLocks/>
          </p:cNvSpPr>
          <p:nvPr/>
        </p:nvSpPr>
        <p:spPr>
          <a:xfrm>
            <a:off x="609600" y="685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rPr>
              <a:t>Up &amp; Down Level Path Identifier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n-lt"/>
                <a:ea typeface="Tahoma" panose="020B0604030504040204" pitchFamily="34" charset="0"/>
                <a:cs typeface="Tahoma" panose="020B0604030504040204" pitchFamily="34" charset="0"/>
              </a:rPr>
              <a:t>(UpLevelPat, DnLevelPat)</a:t>
            </a:r>
            <a:endParaRPr kumimoji="0" lang="en-US" sz="3600" b="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endParaRPr>
          </a:p>
        </p:txBody>
      </p:sp>
      <p:sp>
        <p:nvSpPr>
          <p:cNvPr id="5" name="Rectangle 3"/>
          <p:cNvSpPr txBox="1">
            <a:spLocks noChangeArrowheads="1"/>
          </p:cNvSpPr>
          <p:nvPr/>
        </p:nvSpPr>
        <p:spPr>
          <a:xfrm>
            <a:off x="762000" y="3124200"/>
            <a:ext cx="8153400" cy="2514600"/>
          </a:xfrm>
          <a:prstGeom prst="rect">
            <a:avLst/>
          </a:prstGeom>
          <a:effectLst>
            <a:outerShdw dist="12700" algn="ctr" rotWithShape="0">
              <a:schemeClr val="bg2">
                <a:alpha val="50000"/>
              </a:schemeClr>
            </a:outerShdw>
          </a:effectLst>
        </p:spPr>
        <p:txBody>
          <a:bodyPr vert="horz" lIns="91440" tIns="45720" rIns="91440" bIns="45720" rtlCol="0">
            <a:normAutofit/>
          </a:bodyPr>
          <a:lstStyle/>
          <a:p>
            <a:pPr marL="0" marR="0" lvl="0" indent="0" algn="l"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n-US" sz="3200" b="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rPr>
              <a:t>The LevelPathIDs</a:t>
            </a:r>
            <a:r>
              <a:rPr kumimoji="0" lang="en-US" sz="3200" b="0" i="0" u="none" strike="noStrike" kern="1200" cap="none" spc="0" normalizeH="0" noProof="0" dirty="0" smtClean="0">
                <a:ln>
                  <a:noFill/>
                </a:ln>
                <a:effectLst/>
                <a:uLnTx/>
                <a:uFillTx/>
                <a:latin typeface="+mn-lt"/>
                <a:ea typeface="Tahoma" panose="020B0604030504040204" pitchFamily="34" charset="0"/>
                <a:cs typeface="Tahoma" panose="020B0604030504040204" pitchFamily="34" charset="0"/>
              </a:rPr>
              <a:t> of the main path flowlines immediately upstream and downstream.</a:t>
            </a:r>
            <a:endParaRPr kumimoji="0" lang="en-US" sz="3200" b="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endParaRPr>
          </a:p>
        </p:txBody>
      </p:sp>
      <p:sp>
        <p:nvSpPr>
          <p:cNvPr id="6" name="Rectangle 5"/>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417289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mn-lt"/>
              </a:rPr>
              <a:t>14</a:t>
            </a:fld>
            <a:endParaRPr lang="en-US" dirty="0">
              <a:latin typeface="+mn-lt"/>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fontScale="90000"/>
          </a:bodyPr>
          <a:lstStyle/>
          <a:p>
            <a:r>
              <a:rPr lang="en-US" sz="3600" b="0" dirty="0" smtClean="0">
                <a:solidFill>
                  <a:schemeClr val="tx1"/>
                </a:solidFill>
                <a:effectLst/>
                <a:latin typeface="+mn-lt"/>
              </a:rPr>
              <a:t>Using Level Path Id and Down Level Path Id</a:t>
            </a:r>
            <a:endParaRPr lang="en-US" sz="3600" b="0" dirty="0">
              <a:solidFill>
                <a:schemeClr val="tx1"/>
              </a:solidFill>
              <a:effectLst/>
              <a:latin typeface="+mn-lt"/>
            </a:endParaRPr>
          </a:p>
        </p:txBody>
      </p:sp>
      <p:sp>
        <p:nvSpPr>
          <p:cNvPr id="4" name="TextBox 3"/>
          <p:cNvSpPr txBox="1"/>
          <p:nvPr/>
        </p:nvSpPr>
        <p:spPr>
          <a:xfrm>
            <a:off x="113336" y="1143000"/>
            <a:ext cx="8720592" cy="492443"/>
          </a:xfrm>
          <a:prstGeom prst="rect">
            <a:avLst/>
          </a:prstGeom>
          <a:noFill/>
        </p:spPr>
        <p:txBody>
          <a:bodyPr wrap="none" rtlCol="0">
            <a:spAutoFit/>
          </a:bodyPr>
          <a:lstStyle/>
          <a:p>
            <a:r>
              <a:rPr lang="en-US" sz="2600" dirty="0" smtClean="0">
                <a:latin typeface="+mn-lt"/>
                <a:ea typeface="Tahoma" panose="020B0604030504040204" pitchFamily="34" charset="0"/>
                <a:cs typeface="Tahoma" panose="020B0604030504040204" pitchFamily="34" charset="0"/>
              </a:rPr>
              <a:t> LevelpathID &lt;&gt; 20004858 &amp; DnLevelPathID = 20004858</a:t>
            </a:r>
            <a:endParaRPr lang="en-US" sz="2600" dirty="0">
              <a:latin typeface="+mn-lt"/>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1066800" y="1676400"/>
            <a:ext cx="7010400" cy="4616753"/>
          </a:xfrm>
          <a:prstGeom prst="rect">
            <a:avLst/>
          </a:prstGeom>
          <a:noFill/>
          <a:ln w="3175">
            <a:solidFill>
              <a:schemeClr val="tx1"/>
            </a:solidFill>
            <a:miter lim="800000"/>
            <a:headEnd/>
            <a:tailEnd/>
          </a:ln>
        </p:spPr>
      </p:pic>
      <p:sp>
        <p:nvSpPr>
          <p:cNvPr id="6" name="Rectangle 5"/>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2792878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mn-lt"/>
              </a:rPr>
              <a:t>15</a:t>
            </a:fld>
            <a:endParaRPr lang="en-US" dirty="0">
              <a:latin typeface="+mn-lt"/>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Path Length (PathLength)</a:t>
            </a:r>
            <a:endParaRPr lang="en-US" sz="3600" b="0" dirty="0">
              <a:solidFill>
                <a:schemeClr val="tx1"/>
              </a:solidFill>
              <a:effectLst/>
              <a:latin typeface="+mn-lt"/>
            </a:endParaRPr>
          </a:p>
        </p:txBody>
      </p:sp>
      <p:sp>
        <p:nvSpPr>
          <p:cNvPr id="5" name="Rectangle 21"/>
          <p:cNvSpPr txBox="1">
            <a:spLocks noChangeArrowheads="1"/>
          </p:cNvSpPr>
          <p:nvPr/>
        </p:nvSpPr>
        <p:spPr>
          <a:xfrm>
            <a:off x="304800" y="2057400"/>
            <a:ext cx="8610600" cy="2667000"/>
          </a:xfrm>
          <a:prstGeom prst="rect">
            <a:avLst/>
          </a:prstGeom>
          <a:effectLst>
            <a:outerShdw dist="12700" algn="ctr" rotWithShape="0">
              <a:schemeClr val="bg2">
                <a:alpha val="50000"/>
              </a:schemeClr>
            </a:outerShdw>
          </a:effectLst>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3200" b="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rPr>
              <a:t>	The distance from the downstream end of a flowline to the network terminus</a:t>
            </a:r>
          </a:p>
        </p:txBody>
      </p:sp>
      <p:sp>
        <p:nvSpPr>
          <p:cNvPr id="6" name="Rectangle 5"/>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854731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mn-lt"/>
              </a:rPr>
              <a:t>16</a:t>
            </a:fld>
            <a:endParaRPr lang="en-US" dirty="0">
              <a:latin typeface="+mn-lt"/>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Using Path Length (Pathlength)</a:t>
            </a:r>
            <a:endParaRPr lang="en-US" sz="3600" b="0" dirty="0">
              <a:solidFill>
                <a:schemeClr val="tx1"/>
              </a:solidFill>
              <a:effectLst/>
              <a:latin typeface="+mn-lt"/>
            </a:endParaRPr>
          </a:p>
        </p:txBody>
      </p:sp>
      <p:pic>
        <p:nvPicPr>
          <p:cNvPr id="4" name="Picture 2"/>
          <p:cNvPicPr>
            <a:picLocks noChangeAspect="1" noChangeArrowheads="1"/>
          </p:cNvPicPr>
          <p:nvPr/>
        </p:nvPicPr>
        <p:blipFill>
          <a:blip r:embed="rId3" cstate="print"/>
          <a:srcRect t="3049" b="4143"/>
          <a:stretch>
            <a:fillRect/>
          </a:stretch>
        </p:blipFill>
        <p:spPr bwMode="auto">
          <a:xfrm>
            <a:off x="1260475" y="1219200"/>
            <a:ext cx="6623050" cy="5121275"/>
          </a:xfrm>
          <a:prstGeom prst="rect">
            <a:avLst/>
          </a:prstGeom>
          <a:noFill/>
          <a:ln w="9525">
            <a:noFill/>
            <a:miter lim="800000"/>
            <a:headEnd/>
            <a:tailEnd/>
          </a:ln>
        </p:spPr>
      </p:pic>
      <p:sp>
        <p:nvSpPr>
          <p:cNvPr id="5" name="Rectangle 4"/>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1088963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Calibri" panose="020F0502020204030204" pitchFamily="34" charset="0"/>
              </a:rPr>
              <a:t>17</a:t>
            </a:fld>
            <a:endParaRPr lang="en-US" dirty="0">
              <a:latin typeface="Calibri" panose="020F0502020204030204" pitchFamily="34" charset="0"/>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Arbolate Sum (ArbolateSu)</a:t>
            </a:r>
            <a:endParaRPr lang="en-US" sz="3600" b="0" dirty="0">
              <a:solidFill>
                <a:schemeClr val="tx1"/>
              </a:solidFill>
              <a:effectLst/>
              <a:latin typeface="+mn-lt"/>
            </a:endParaRPr>
          </a:p>
        </p:txBody>
      </p:sp>
      <p:sp>
        <p:nvSpPr>
          <p:cNvPr id="5" name="Rectangle 21"/>
          <p:cNvSpPr txBox="1">
            <a:spLocks noChangeArrowheads="1"/>
          </p:cNvSpPr>
          <p:nvPr/>
        </p:nvSpPr>
        <p:spPr>
          <a:xfrm>
            <a:off x="228600" y="3048000"/>
            <a:ext cx="8686800" cy="1524000"/>
          </a:xfrm>
          <a:prstGeom prst="rect">
            <a:avLst/>
          </a:prstGeom>
          <a:effectLst>
            <a:outerShdw dist="12700" algn="ctr" rotWithShape="0">
              <a:schemeClr val="bg2">
                <a:alpha val="50000"/>
              </a:schemeClr>
            </a:outerShdw>
          </a:effectLst>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3200" b="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rPr>
              <a:t>	The sum of </a:t>
            </a:r>
            <a:r>
              <a:rPr lang="en-US" sz="3200" dirty="0" smtClean="0">
                <a:latin typeface="+mn-lt"/>
                <a:ea typeface="Tahoma" panose="020B0604030504040204" pitchFamily="34" charset="0"/>
                <a:cs typeface="Tahoma" panose="020B0604030504040204" pitchFamily="34" charset="0"/>
              </a:rPr>
              <a:t>LengthKM from the bottom of the flowline to the headwaters of the drainage area.</a:t>
            </a:r>
            <a:endParaRPr kumimoji="0" lang="en-US" sz="3200" b="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endParaRPr>
          </a:p>
        </p:txBody>
      </p:sp>
      <p:sp>
        <p:nvSpPr>
          <p:cNvPr id="6" name="Rectangle 5"/>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3327680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Calibri" panose="020F0502020204030204" pitchFamily="34" charset="0"/>
              </a:rPr>
              <a:t>18</a:t>
            </a:fld>
            <a:endParaRPr lang="en-US" dirty="0">
              <a:latin typeface="Calibri" panose="020F0502020204030204" pitchFamily="34" charset="0"/>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Using Arbolate Sum</a:t>
            </a:r>
            <a:endParaRPr lang="en-US" sz="3600" b="0" dirty="0">
              <a:solidFill>
                <a:schemeClr val="tx1"/>
              </a:solidFill>
              <a:effectLst/>
              <a:latin typeface="+mn-lt"/>
            </a:endParaRPr>
          </a:p>
        </p:txBody>
      </p:sp>
      <p:pic>
        <p:nvPicPr>
          <p:cNvPr id="4" name="Picture 2"/>
          <p:cNvPicPr>
            <a:picLocks noChangeAspect="1" noChangeArrowheads="1"/>
          </p:cNvPicPr>
          <p:nvPr/>
        </p:nvPicPr>
        <p:blipFill>
          <a:blip r:embed="rId3" cstate="print"/>
          <a:srcRect t="5155" r="3321"/>
          <a:stretch>
            <a:fillRect/>
          </a:stretch>
        </p:blipFill>
        <p:spPr bwMode="auto">
          <a:xfrm>
            <a:off x="1225550" y="1219200"/>
            <a:ext cx="6470650" cy="5257800"/>
          </a:xfrm>
          <a:prstGeom prst="rect">
            <a:avLst/>
          </a:prstGeom>
          <a:noFill/>
          <a:ln w="9525">
            <a:noFill/>
            <a:miter lim="800000"/>
            <a:headEnd/>
            <a:tailEnd/>
          </a:ln>
        </p:spPr>
      </p:pic>
      <p:sp>
        <p:nvSpPr>
          <p:cNvPr id="5" name="Rectangle 4"/>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142399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prstGeom prst="rect">
            <a:avLst/>
          </a:prstGeom>
        </p:spPr>
        <p:txBody>
          <a:bodyPr>
            <a:normAutofit/>
          </a:bodyPr>
          <a:lstStyle/>
          <a:p>
            <a:r>
              <a:rPr lang="en-US" dirty="0" smtClean="0">
                <a:solidFill>
                  <a:schemeClr val="tx1"/>
                </a:solidFill>
                <a:effectLst/>
                <a:latin typeface="Calibri" panose="020F0502020204030204" pitchFamily="34" charset="0"/>
              </a:rPr>
              <a:t>Objectives</a:t>
            </a:r>
            <a:endParaRPr lang="en-US" dirty="0">
              <a:solidFill>
                <a:schemeClr val="tx1"/>
              </a:solidFill>
              <a:effectLst/>
              <a:latin typeface="Calibri" panose="020F0502020204030204" pitchFamily="34" charset="0"/>
            </a:endParaRPr>
          </a:p>
        </p:txBody>
      </p:sp>
      <p:sp>
        <p:nvSpPr>
          <p:cNvPr id="4" name="Content Placeholder 3"/>
          <p:cNvSpPr>
            <a:spLocks noGrp="1"/>
          </p:cNvSpPr>
          <p:nvPr>
            <p:ph idx="1"/>
          </p:nvPr>
        </p:nvSpPr>
        <p:spPr/>
        <p:txBody>
          <a:bodyPr/>
          <a:lstStyle/>
          <a:p>
            <a:pPr>
              <a:buClr>
                <a:schemeClr val="accent4">
                  <a:lumMod val="60000"/>
                  <a:lumOff val="40000"/>
                </a:schemeClr>
              </a:buClr>
            </a:pPr>
            <a:r>
              <a:rPr lang="en-US" dirty="0"/>
              <a:t>Learn the fundamentals of the Network Value Added Attributes</a:t>
            </a:r>
          </a:p>
          <a:p>
            <a:pPr>
              <a:buClr>
                <a:schemeClr val="accent4">
                  <a:lumMod val="60000"/>
                  <a:lumOff val="40000"/>
                </a:schemeClr>
              </a:buClr>
            </a:pPr>
            <a:r>
              <a:rPr lang="en-US" dirty="0"/>
              <a:t>Learn how to perform various analyses using the attributes.</a:t>
            </a:r>
          </a:p>
          <a:p>
            <a:pPr marL="109728" indent="0">
              <a:buNone/>
            </a:pPr>
            <a:endParaRPr lang="en-US" dirty="0"/>
          </a:p>
        </p:txBody>
      </p:sp>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1</a:t>
            </a:fld>
            <a:endParaRPr lang="en-US" dirty="0">
              <a:latin typeface="Calibri" panose="020F0502020204030204" pitchFamily="34" charset="0"/>
            </a:endParaRPr>
          </a:p>
        </p:txBody>
      </p:sp>
      <p:sp>
        <p:nvSpPr>
          <p:cNvPr id="11" name="Content Placeholder 2"/>
          <p:cNvSpPr txBox="1">
            <a:spLocks/>
          </p:cNvSpPr>
          <p:nvPr/>
        </p:nvSpPr>
        <p:spPr>
          <a:xfrm>
            <a:off x="457200" y="1600200"/>
            <a:ext cx="8229600" cy="4525963"/>
          </a:xfrm>
          <a:prstGeom prst="rect">
            <a:avLst/>
          </a:prstGeom>
        </p:spPr>
        <p:txBody>
          <a:bodyPr/>
          <a:lstStyle>
            <a:lvl1pPr marL="273050" indent="-273050" algn="l" rtl="0" eaLnBrk="0" fontAlgn="base" hangingPunct="0">
              <a:spcBef>
                <a:spcPct val="20000"/>
              </a:spcBef>
              <a:spcAft>
                <a:spcPct val="0"/>
              </a:spcAft>
              <a:buClr>
                <a:srgbClr val="99CCFF"/>
              </a:buClr>
              <a:buSzPct val="95000"/>
              <a:buFont typeface="Wingdings 2" pitchFamily="18" charset="2"/>
              <a:buChar char=""/>
              <a:defRPr sz="3600" kern="1200" baseline="0">
                <a:solidFill>
                  <a:schemeClr val="accent2">
                    <a:lumMod val="75000"/>
                  </a:schemeClr>
                </a:solidFill>
                <a:latin typeface="+mn-lt"/>
                <a:ea typeface="+mn-ea"/>
                <a:cs typeface="+mn-cs"/>
              </a:defRPr>
            </a:lvl1pPr>
            <a:lvl2pPr marL="639763" indent="-246063" algn="l" rtl="0" eaLnBrk="0" fontAlgn="base" hangingPunct="0">
              <a:spcBef>
                <a:spcPct val="20000"/>
              </a:spcBef>
              <a:spcAft>
                <a:spcPct val="0"/>
              </a:spcAft>
              <a:buClr>
                <a:srgbClr val="99CCFF"/>
              </a:buClr>
              <a:buSzPct val="85000"/>
              <a:buFont typeface="Wingdings 2" pitchFamily="18" charset="2"/>
              <a:buChar char=""/>
              <a:defRPr sz="3200" kern="1200" baseline="0">
                <a:solidFill>
                  <a:schemeClr val="accent2">
                    <a:lumMod val="75000"/>
                  </a:schemeClr>
                </a:solidFill>
                <a:latin typeface="+mn-lt"/>
                <a:ea typeface="+mn-ea"/>
                <a:cs typeface="+mn-cs"/>
              </a:defRPr>
            </a:lvl2pPr>
            <a:lvl3pPr marL="914400" indent="-246063" algn="l" rtl="0" eaLnBrk="0" fontAlgn="base" hangingPunct="0">
              <a:spcBef>
                <a:spcPct val="20000"/>
              </a:spcBef>
              <a:spcAft>
                <a:spcPct val="0"/>
              </a:spcAft>
              <a:buClr>
                <a:srgbClr val="99CCFF"/>
              </a:buClr>
              <a:buSzPct val="70000"/>
              <a:buFont typeface="Wingdings 2" pitchFamily="18" charset="2"/>
              <a:buChar char=""/>
              <a:defRPr sz="2800" kern="1200" baseline="0">
                <a:solidFill>
                  <a:schemeClr val="accent2">
                    <a:lumMod val="75000"/>
                  </a:schemeClr>
                </a:solidFill>
                <a:latin typeface="+mn-lt"/>
                <a:ea typeface="+mn-ea"/>
                <a:cs typeface="+mn-cs"/>
              </a:defRPr>
            </a:lvl3pPr>
            <a:lvl4pPr marL="1187450" indent="-209550" algn="l" rtl="0" eaLnBrk="0" fontAlgn="base" hangingPunct="0">
              <a:spcBef>
                <a:spcPct val="20000"/>
              </a:spcBef>
              <a:spcAft>
                <a:spcPct val="0"/>
              </a:spcAft>
              <a:buClr>
                <a:srgbClr val="99CCFF"/>
              </a:buClr>
              <a:buSzPct val="65000"/>
              <a:buFont typeface="Wingdings 2" pitchFamily="18" charset="2"/>
              <a:buChar char=""/>
              <a:defRPr sz="2400" kern="1200" baseline="0">
                <a:solidFill>
                  <a:schemeClr val="accent2">
                    <a:lumMod val="75000"/>
                  </a:schemeClr>
                </a:solidFill>
                <a:latin typeface="+mn-lt"/>
                <a:ea typeface="+mn-ea"/>
                <a:cs typeface="+mn-cs"/>
              </a:defRPr>
            </a:lvl4pPr>
            <a:lvl5pPr marL="1462088" indent="-209550" algn="l" rtl="0" eaLnBrk="0" fontAlgn="base" hangingPunct="0">
              <a:spcBef>
                <a:spcPct val="20000"/>
              </a:spcBef>
              <a:spcAft>
                <a:spcPct val="0"/>
              </a:spcAft>
              <a:buClr>
                <a:srgbClr val="99CCFF"/>
              </a:buClr>
              <a:buSzPct val="65000"/>
              <a:buFont typeface="Wingdings 2" pitchFamily="18" charset="2"/>
              <a:buChar char=""/>
              <a:defRPr sz="2000" kern="1200" baseline="0">
                <a:solidFill>
                  <a:schemeClr val="accent2">
                    <a:lumMod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accent4">
                  <a:lumMod val="60000"/>
                  <a:lumOff val="40000"/>
                </a:schemeClr>
              </a:buClr>
            </a:pPr>
            <a:endParaRPr lang="en-US" dirty="0" smtClean="0">
              <a:solidFill>
                <a:schemeClr val="tx1"/>
              </a:solidFill>
            </a:endParaRPr>
          </a:p>
          <a:p>
            <a:endParaRPr lang="en-US" dirty="0">
              <a:solidFill>
                <a:schemeClr val="tx1"/>
              </a:solidFill>
            </a:endParaRPr>
          </a:p>
        </p:txBody>
      </p:sp>
      <p:sp>
        <p:nvSpPr>
          <p:cNvPr id="2" name="Rectangle 1"/>
          <p:cNvSpPr/>
          <p:nvPr/>
        </p:nvSpPr>
        <p:spPr>
          <a:xfrm>
            <a:off x="4421959" y="3244334"/>
            <a:ext cx="300082"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c</a:t>
            </a:r>
            <a:endParaRPr lang="en-US" dirty="0"/>
          </a:p>
        </p:txBody>
      </p:sp>
      <p:sp>
        <p:nvSpPr>
          <p:cNvPr id="8" name="Rectangle 7"/>
          <p:cNvSpPr/>
          <p:nvPr/>
        </p:nvSpPr>
        <p:spPr>
          <a:xfrm>
            <a:off x="0" y="6489847"/>
            <a:ext cx="1021433"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Objectives</a:t>
            </a:r>
            <a:endParaRPr lang="en-US" sz="1400" dirty="0">
              <a:solidFill>
                <a:schemeClr val="bg1"/>
              </a:solidFill>
            </a:endParaRPr>
          </a:p>
        </p:txBody>
      </p:sp>
    </p:spTree>
    <p:extLst>
      <p:ext uri="{BB962C8B-B14F-4D97-AF65-F5344CB8AC3E}">
        <p14:creationId xmlns:p14="http://schemas.microsoft.com/office/powerpoint/2010/main" val="1996036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mn-lt"/>
              </a:rPr>
              <a:t>19</a:t>
            </a:fld>
            <a:endParaRPr lang="en-US" dirty="0">
              <a:latin typeface="+mn-lt"/>
            </a:endParaRPr>
          </a:p>
        </p:txBody>
      </p:sp>
      <p:sp>
        <p:nvSpPr>
          <p:cNvPr id="5" name="Rectangle 2"/>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latin typeface="+mn-lt"/>
                <a:ea typeface="+mj-ea"/>
                <a:cs typeface="+mj-cs"/>
              </a:rPr>
              <a:t>Return Divergence (RTNDiv)</a:t>
            </a:r>
            <a:endParaRPr kumimoji="0" lang="en-US" sz="3600" b="0" i="0" u="none" strike="noStrike" kern="1200" cap="none" spc="0" normalizeH="0" baseline="0" noProof="0" dirty="0" smtClean="0">
              <a:ln>
                <a:noFill/>
              </a:ln>
              <a:effectLst/>
              <a:uLnTx/>
              <a:uFillTx/>
              <a:latin typeface="+mn-lt"/>
              <a:ea typeface="+mj-ea"/>
              <a:cs typeface="+mj-cs"/>
            </a:endParaRPr>
          </a:p>
        </p:txBody>
      </p:sp>
      <p:sp>
        <p:nvSpPr>
          <p:cNvPr id="6" name="Rectangle 3"/>
          <p:cNvSpPr txBox="1">
            <a:spLocks noChangeArrowheads="1"/>
          </p:cNvSpPr>
          <p:nvPr/>
        </p:nvSpPr>
        <p:spPr>
          <a:xfrm>
            <a:off x="685800" y="2590800"/>
            <a:ext cx="4953000" cy="2514600"/>
          </a:xfrm>
          <a:prstGeom prst="rect">
            <a:avLst/>
          </a:prstGeom>
          <a:effectLst>
            <a:outerShdw dist="12700" algn="ctr" rotWithShape="0">
              <a:schemeClr val="bg2">
                <a:alpha val="50000"/>
              </a:schemeClr>
            </a:outerShdw>
          </a:effectLst>
        </p:spPr>
        <p:txBody>
          <a:bodyPr vert="horz" lIns="91440" tIns="45720" rIns="91440" bIns="45720" rtlCol="0">
            <a:normAutofit fontScale="92500"/>
          </a:bodyPr>
          <a:lstStyle/>
          <a:p>
            <a:pPr marL="0" marR="0" lvl="0" indent="0" algn="l"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n-US" sz="3200" b="0" i="0" u="none" strike="noStrike" kern="1200" cap="none" spc="0" normalizeH="0" baseline="0" noProof="0" dirty="0" smtClean="0">
                <a:ln>
                  <a:noFill/>
                </a:ln>
                <a:effectLst/>
                <a:uLnTx/>
                <a:uFillTx/>
                <a:latin typeface="+mn-lt"/>
                <a:cs typeface="+mn-cs"/>
              </a:rPr>
              <a:t>Set to 1 when</a:t>
            </a:r>
            <a:r>
              <a:rPr kumimoji="0" lang="en-US" sz="3200" b="0" i="0" u="none" strike="noStrike" kern="1200" cap="none" spc="0" normalizeH="0" noProof="0" dirty="0" smtClean="0">
                <a:ln>
                  <a:noFill/>
                </a:ln>
                <a:effectLst/>
                <a:uLnTx/>
                <a:uFillTx/>
                <a:latin typeface="+mn-lt"/>
                <a:cs typeface="+mn-cs"/>
              </a:rPr>
              <a:t> an upstream divergence returns to the network at the top of the flowline,</a:t>
            </a:r>
          </a:p>
          <a:p>
            <a:pPr marL="0" marR="0" lvl="0" indent="0" algn="l" defTabSz="914400" rtl="0" eaLnBrk="1" fontAlgn="auto" latinLnBrk="0" hangingPunct="1">
              <a:lnSpc>
                <a:spcPct val="90000"/>
              </a:lnSpc>
              <a:spcBef>
                <a:spcPct val="20000"/>
              </a:spcBef>
              <a:spcAft>
                <a:spcPts val="0"/>
              </a:spcAft>
              <a:buClrTx/>
              <a:buSzTx/>
              <a:buFont typeface="Wingdings 2" pitchFamily="18" charset="2"/>
              <a:buNone/>
              <a:tabLst/>
              <a:defRPr/>
            </a:pPr>
            <a:r>
              <a:rPr lang="en-US" sz="3200" dirty="0" smtClean="0">
                <a:latin typeface="+mn-lt"/>
              </a:rPr>
              <a:t>Otherwise 0.</a:t>
            </a:r>
            <a:endParaRPr kumimoji="0" lang="en-US" sz="3200" b="0" i="0" u="none" strike="noStrike" kern="1200" cap="none" spc="0" normalizeH="0" noProof="0" dirty="0" smtClean="0">
              <a:ln>
                <a:noFill/>
              </a:ln>
              <a:effectLst/>
              <a:uLnTx/>
              <a:uFillTx/>
              <a:latin typeface="+mn-lt"/>
            </a:endParaRPr>
          </a:p>
        </p:txBody>
      </p:sp>
      <p:sp>
        <p:nvSpPr>
          <p:cNvPr id="7" name="Freeform 4"/>
          <p:cNvSpPr>
            <a:spLocks/>
          </p:cNvSpPr>
          <p:nvPr/>
        </p:nvSpPr>
        <p:spPr bwMode="auto">
          <a:xfrm>
            <a:off x="5410200" y="2247900"/>
            <a:ext cx="1168400" cy="1181100"/>
          </a:xfrm>
          <a:custGeom>
            <a:avLst/>
            <a:gdLst>
              <a:gd name="T0" fmla="*/ 0 w 736"/>
              <a:gd name="T1" fmla="*/ 2147483647 h 744"/>
              <a:gd name="T2" fmla="*/ 2147483647 w 736"/>
              <a:gd name="T3" fmla="*/ 2147483647 h 744"/>
              <a:gd name="T4" fmla="*/ 2147483647 w 736"/>
              <a:gd name="T5" fmla="*/ 2147483647 h 744"/>
              <a:gd name="T6" fmla="*/ 0 60000 65536"/>
              <a:gd name="T7" fmla="*/ 0 60000 65536"/>
              <a:gd name="T8" fmla="*/ 0 60000 65536"/>
              <a:gd name="T9" fmla="*/ 0 w 736"/>
              <a:gd name="T10" fmla="*/ 0 h 744"/>
              <a:gd name="T11" fmla="*/ 736 w 736"/>
              <a:gd name="T12" fmla="*/ 744 h 744"/>
            </a:gdLst>
            <a:ahLst/>
            <a:cxnLst>
              <a:cxn ang="T6">
                <a:pos x="T0" y="T1"/>
              </a:cxn>
              <a:cxn ang="T7">
                <a:pos x="T2" y="T3"/>
              </a:cxn>
              <a:cxn ang="T8">
                <a:pos x="T4" y="T5"/>
              </a:cxn>
            </a:cxnLst>
            <a:rect l="T9" t="T10" r="T11" b="T12"/>
            <a:pathLst>
              <a:path w="736" h="744">
                <a:moveTo>
                  <a:pt x="0" y="24"/>
                </a:moveTo>
                <a:cubicBezTo>
                  <a:pt x="256" y="12"/>
                  <a:pt x="512" y="0"/>
                  <a:pt x="624" y="120"/>
                </a:cubicBezTo>
                <a:cubicBezTo>
                  <a:pt x="736" y="240"/>
                  <a:pt x="664" y="640"/>
                  <a:pt x="672" y="744"/>
                </a:cubicBezTo>
              </a:path>
            </a:pathLst>
          </a:custGeom>
          <a:noFill/>
          <a:ln w="38100">
            <a:solidFill>
              <a:schemeClr val="tx1"/>
            </a:solidFill>
            <a:round/>
            <a:headEnd/>
            <a:tailEnd type="triangle" w="med" len="med"/>
          </a:ln>
        </p:spPr>
        <p:txBody>
          <a:bodyPr/>
          <a:lstStyle/>
          <a:p>
            <a:endParaRPr lang="en-US" sz="2800" b="1" dirty="0">
              <a:latin typeface="+mn-lt"/>
            </a:endParaRPr>
          </a:p>
        </p:txBody>
      </p:sp>
      <p:sp>
        <p:nvSpPr>
          <p:cNvPr id="8" name="Freeform 5"/>
          <p:cNvSpPr>
            <a:spLocks/>
          </p:cNvSpPr>
          <p:nvPr/>
        </p:nvSpPr>
        <p:spPr bwMode="auto">
          <a:xfrm>
            <a:off x="6172200" y="3429000"/>
            <a:ext cx="304800" cy="1295400"/>
          </a:xfrm>
          <a:custGeom>
            <a:avLst/>
            <a:gdLst>
              <a:gd name="T0" fmla="*/ 2147483647 w 192"/>
              <a:gd name="T1" fmla="*/ 0 h 816"/>
              <a:gd name="T2" fmla="*/ 0 w 192"/>
              <a:gd name="T3" fmla="*/ 2147483647 h 816"/>
              <a:gd name="T4" fmla="*/ 2147483647 w 192"/>
              <a:gd name="T5" fmla="*/ 2147483647 h 816"/>
              <a:gd name="T6" fmla="*/ 0 60000 65536"/>
              <a:gd name="T7" fmla="*/ 0 60000 65536"/>
              <a:gd name="T8" fmla="*/ 0 60000 65536"/>
              <a:gd name="T9" fmla="*/ 0 w 192"/>
              <a:gd name="T10" fmla="*/ 0 h 816"/>
              <a:gd name="T11" fmla="*/ 192 w 192"/>
              <a:gd name="T12" fmla="*/ 816 h 816"/>
            </a:gdLst>
            <a:ahLst/>
            <a:cxnLst>
              <a:cxn ang="T6">
                <a:pos x="T0" y="T1"/>
              </a:cxn>
              <a:cxn ang="T7">
                <a:pos x="T2" y="T3"/>
              </a:cxn>
              <a:cxn ang="T8">
                <a:pos x="T4" y="T5"/>
              </a:cxn>
            </a:cxnLst>
            <a:rect l="T9" t="T10" r="T11" b="T12"/>
            <a:pathLst>
              <a:path w="192" h="816">
                <a:moveTo>
                  <a:pt x="192" y="0"/>
                </a:moveTo>
                <a:cubicBezTo>
                  <a:pt x="96" y="100"/>
                  <a:pt x="0" y="200"/>
                  <a:pt x="0" y="336"/>
                </a:cubicBezTo>
                <a:cubicBezTo>
                  <a:pt x="0" y="472"/>
                  <a:pt x="96" y="644"/>
                  <a:pt x="192" y="816"/>
                </a:cubicBezTo>
              </a:path>
            </a:pathLst>
          </a:custGeom>
          <a:noFill/>
          <a:ln w="38100">
            <a:solidFill>
              <a:schemeClr val="tx1"/>
            </a:solidFill>
            <a:round/>
            <a:headEnd/>
            <a:tailEnd type="triangle" w="med" len="med"/>
          </a:ln>
        </p:spPr>
        <p:txBody>
          <a:bodyPr/>
          <a:lstStyle/>
          <a:p>
            <a:endParaRPr lang="en-US" sz="2800" b="1" dirty="0">
              <a:latin typeface="+mn-lt"/>
            </a:endParaRPr>
          </a:p>
        </p:txBody>
      </p:sp>
      <p:sp>
        <p:nvSpPr>
          <p:cNvPr id="9" name="Freeform 6"/>
          <p:cNvSpPr>
            <a:spLocks/>
          </p:cNvSpPr>
          <p:nvPr/>
        </p:nvSpPr>
        <p:spPr bwMode="auto">
          <a:xfrm>
            <a:off x="6172200" y="4724400"/>
            <a:ext cx="762000" cy="990600"/>
          </a:xfrm>
          <a:custGeom>
            <a:avLst/>
            <a:gdLst>
              <a:gd name="T0" fmla="*/ 2147483647 w 480"/>
              <a:gd name="T1" fmla="*/ 0 h 624"/>
              <a:gd name="T2" fmla="*/ 2147483647 w 480"/>
              <a:gd name="T3" fmla="*/ 2147483647 h 624"/>
              <a:gd name="T4" fmla="*/ 2147483647 w 480"/>
              <a:gd name="T5" fmla="*/ 2147483647 h 624"/>
              <a:gd name="T6" fmla="*/ 0 60000 65536"/>
              <a:gd name="T7" fmla="*/ 0 60000 65536"/>
              <a:gd name="T8" fmla="*/ 0 60000 65536"/>
              <a:gd name="T9" fmla="*/ 0 w 480"/>
              <a:gd name="T10" fmla="*/ 0 h 624"/>
              <a:gd name="T11" fmla="*/ 480 w 480"/>
              <a:gd name="T12" fmla="*/ 624 h 624"/>
            </a:gdLst>
            <a:ahLst/>
            <a:cxnLst>
              <a:cxn ang="T6">
                <a:pos x="T0" y="T1"/>
              </a:cxn>
              <a:cxn ang="T7">
                <a:pos x="T2" y="T3"/>
              </a:cxn>
              <a:cxn ang="T8">
                <a:pos x="T4" y="T5"/>
              </a:cxn>
            </a:cxnLst>
            <a:rect l="T9" t="T10" r="T11" b="T12"/>
            <a:pathLst>
              <a:path w="480" h="624">
                <a:moveTo>
                  <a:pt x="192" y="0"/>
                </a:moveTo>
                <a:cubicBezTo>
                  <a:pt x="96" y="116"/>
                  <a:pt x="0" y="232"/>
                  <a:pt x="48" y="336"/>
                </a:cubicBezTo>
                <a:cubicBezTo>
                  <a:pt x="96" y="440"/>
                  <a:pt x="288" y="532"/>
                  <a:pt x="480" y="624"/>
                </a:cubicBezTo>
              </a:path>
            </a:pathLst>
          </a:custGeom>
          <a:noFill/>
          <a:ln w="38100">
            <a:solidFill>
              <a:srgbClr val="00CC99"/>
            </a:solidFill>
            <a:round/>
            <a:headEnd/>
            <a:tailEnd type="triangle" w="med" len="med"/>
          </a:ln>
        </p:spPr>
        <p:txBody>
          <a:bodyPr/>
          <a:lstStyle/>
          <a:p>
            <a:endParaRPr lang="en-US" sz="2800" b="1" dirty="0">
              <a:latin typeface="+mn-lt"/>
            </a:endParaRPr>
          </a:p>
        </p:txBody>
      </p:sp>
      <p:sp>
        <p:nvSpPr>
          <p:cNvPr id="10" name="Freeform 7"/>
          <p:cNvSpPr>
            <a:spLocks/>
          </p:cNvSpPr>
          <p:nvPr/>
        </p:nvSpPr>
        <p:spPr bwMode="auto">
          <a:xfrm>
            <a:off x="6477000" y="4724400"/>
            <a:ext cx="533400" cy="990600"/>
          </a:xfrm>
          <a:custGeom>
            <a:avLst/>
            <a:gdLst>
              <a:gd name="T0" fmla="*/ 0 w 336"/>
              <a:gd name="T1" fmla="*/ 0 h 624"/>
              <a:gd name="T2" fmla="*/ 2147483647 w 336"/>
              <a:gd name="T3" fmla="*/ 2147483647 h 624"/>
              <a:gd name="T4" fmla="*/ 2147483647 w 336"/>
              <a:gd name="T5" fmla="*/ 2147483647 h 624"/>
              <a:gd name="T6" fmla="*/ 0 60000 65536"/>
              <a:gd name="T7" fmla="*/ 0 60000 65536"/>
              <a:gd name="T8" fmla="*/ 0 60000 65536"/>
              <a:gd name="T9" fmla="*/ 0 w 336"/>
              <a:gd name="T10" fmla="*/ 0 h 624"/>
              <a:gd name="T11" fmla="*/ 336 w 336"/>
              <a:gd name="T12" fmla="*/ 624 h 624"/>
            </a:gdLst>
            <a:ahLst/>
            <a:cxnLst>
              <a:cxn ang="T6">
                <a:pos x="T0" y="T1"/>
              </a:cxn>
              <a:cxn ang="T7">
                <a:pos x="T2" y="T3"/>
              </a:cxn>
              <a:cxn ang="T8">
                <a:pos x="T4" y="T5"/>
              </a:cxn>
            </a:cxnLst>
            <a:rect l="T9" t="T10" r="T11" b="T12"/>
            <a:pathLst>
              <a:path w="336" h="624">
                <a:moveTo>
                  <a:pt x="0" y="0"/>
                </a:moveTo>
                <a:cubicBezTo>
                  <a:pt x="120" y="68"/>
                  <a:pt x="240" y="136"/>
                  <a:pt x="288" y="240"/>
                </a:cubicBezTo>
                <a:cubicBezTo>
                  <a:pt x="336" y="344"/>
                  <a:pt x="312" y="484"/>
                  <a:pt x="288" y="624"/>
                </a:cubicBezTo>
              </a:path>
            </a:pathLst>
          </a:custGeom>
          <a:noFill/>
          <a:ln w="38100">
            <a:solidFill>
              <a:srgbClr val="0070C0"/>
            </a:solidFill>
            <a:round/>
            <a:headEnd/>
            <a:tailEnd type="triangle" w="med" len="med"/>
          </a:ln>
        </p:spPr>
        <p:txBody>
          <a:bodyPr/>
          <a:lstStyle/>
          <a:p>
            <a:endParaRPr lang="en-US" sz="2800" b="1" dirty="0">
              <a:latin typeface="+mn-lt"/>
            </a:endParaRPr>
          </a:p>
        </p:txBody>
      </p:sp>
      <p:sp>
        <p:nvSpPr>
          <p:cNvPr id="11" name="Freeform 8"/>
          <p:cNvSpPr>
            <a:spLocks/>
          </p:cNvSpPr>
          <p:nvPr/>
        </p:nvSpPr>
        <p:spPr bwMode="auto">
          <a:xfrm>
            <a:off x="6718300" y="5715000"/>
            <a:ext cx="596900" cy="838200"/>
          </a:xfrm>
          <a:custGeom>
            <a:avLst/>
            <a:gdLst>
              <a:gd name="T0" fmla="*/ 2147483647 w 376"/>
              <a:gd name="T1" fmla="*/ 0 h 528"/>
              <a:gd name="T2" fmla="*/ 2147483647 w 376"/>
              <a:gd name="T3" fmla="*/ 2147483647 h 528"/>
              <a:gd name="T4" fmla="*/ 2147483647 w 376"/>
              <a:gd name="T5" fmla="*/ 2147483647 h 528"/>
              <a:gd name="T6" fmla="*/ 0 60000 65536"/>
              <a:gd name="T7" fmla="*/ 0 60000 65536"/>
              <a:gd name="T8" fmla="*/ 0 60000 65536"/>
              <a:gd name="T9" fmla="*/ 0 w 376"/>
              <a:gd name="T10" fmla="*/ 0 h 528"/>
              <a:gd name="T11" fmla="*/ 376 w 376"/>
              <a:gd name="T12" fmla="*/ 528 h 528"/>
            </a:gdLst>
            <a:ahLst/>
            <a:cxnLst>
              <a:cxn ang="T6">
                <a:pos x="T0" y="T1"/>
              </a:cxn>
              <a:cxn ang="T7">
                <a:pos x="T2" y="T3"/>
              </a:cxn>
              <a:cxn ang="T8">
                <a:pos x="T4" y="T5"/>
              </a:cxn>
            </a:cxnLst>
            <a:rect l="T9" t="T10" r="T11" b="T12"/>
            <a:pathLst>
              <a:path w="376" h="528">
                <a:moveTo>
                  <a:pt x="136" y="0"/>
                </a:moveTo>
                <a:cubicBezTo>
                  <a:pt x="68" y="172"/>
                  <a:pt x="0" y="344"/>
                  <a:pt x="40" y="432"/>
                </a:cubicBezTo>
                <a:cubicBezTo>
                  <a:pt x="80" y="520"/>
                  <a:pt x="228" y="524"/>
                  <a:pt x="376" y="528"/>
                </a:cubicBezTo>
              </a:path>
            </a:pathLst>
          </a:custGeom>
          <a:noFill/>
          <a:ln w="38100">
            <a:solidFill>
              <a:schemeClr val="tx1"/>
            </a:solidFill>
            <a:round/>
            <a:headEnd/>
            <a:tailEnd type="triangle" w="med" len="med"/>
          </a:ln>
        </p:spPr>
        <p:txBody>
          <a:bodyPr/>
          <a:lstStyle/>
          <a:p>
            <a:endParaRPr lang="en-US" sz="2800" b="1" dirty="0">
              <a:latin typeface="+mn-lt"/>
            </a:endParaRPr>
          </a:p>
        </p:txBody>
      </p:sp>
      <p:sp>
        <p:nvSpPr>
          <p:cNvPr id="12" name="Freeform 9"/>
          <p:cNvSpPr>
            <a:spLocks/>
          </p:cNvSpPr>
          <p:nvPr/>
        </p:nvSpPr>
        <p:spPr bwMode="auto">
          <a:xfrm>
            <a:off x="6477000" y="3200400"/>
            <a:ext cx="533400" cy="266700"/>
          </a:xfrm>
          <a:custGeom>
            <a:avLst/>
            <a:gdLst>
              <a:gd name="T0" fmla="*/ 0 w 336"/>
              <a:gd name="T1" fmla="*/ 2147483647 h 168"/>
              <a:gd name="T2" fmla="*/ 2147483647 w 336"/>
              <a:gd name="T3" fmla="*/ 2147483647 h 168"/>
              <a:gd name="T4" fmla="*/ 2147483647 w 336"/>
              <a:gd name="T5" fmla="*/ 0 h 168"/>
              <a:gd name="T6" fmla="*/ 0 60000 65536"/>
              <a:gd name="T7" fmla="*/ 0 60000 65536"/>
              <a:gd name="T8" fmla="*/ 0 60000 65536"/>
              <a:gd name="T9" fmla="*/ 0 w 336"/>
              <a:gd name="T10" fmla="*/ 0 h 168"/>
              <a:gd name="T11" fmla="*/ 336 w 336"/>
              <a:gd name="T12" fmla="*/ 168 h 168"/>
            </a:gdLst>
            <a:ahLst/>
            <a:cxnLst>
              <a:cxn ang="T6">
                <a:pos x="T0" y="T1"/>
              </a:cxn>
              <a:cxn ang="T7">
                <a:pos x="T2" y="T3"/>
              </a:cxn>
              <a:cxn ang="T8">
                <a:pos x="T4" y="T5"/>
              </a:cxn>
            </a:cxnLst>
            <a:rect l="T9" t="T10" r="T11" b="T12"/>
            <a:pathLst>
              <a:path w="336" h="168">
                <a:moveTo>
                  <a:pt x="0" y="144"/>
                </a:moveTo>
                <a:cubicBezTo>
                  <a:pt x="44" y="156"/>
                  <a:pt x="88" y="168"/>
                  <a:pt x="144" y="144"/>
                </a:cubicBezTo>
                <a:cubicBezTo>
                  <a:pt x="200" y="120"/>
                  <a:pt x="268" y="60"/>
                  <a:pt x="336" y="0"/>
                </a:cubicBezTo>
              </a:path>
            </a:pathLst>
          </a:custGeom>
          <a:noFill/>
          <a:ln w="38100">
            <a:solidFill>
              <a:srgbClr val="0070C0"/>
            </a:solidFill>
            <a:round/>
            <a:headEnd type="triangle" w="med" len="med"/>
            <a:tailEnd/>
          </a:ln>
        </p:spPr>
        <p:txBody>
          <a:bodyPr/>
          <a:lstStyle/>
          <a:p>
            <a:endParaRPr lang="en-US" sz="2800" b="1" dirty="0">
              <a:latin typeface="+mn-lt"/>
            </a:endParaRPr>
          </a:p>
        </p:txBody>
      </p:sp>
      <p:sp>
        <p:nvSpPr>
          <p:cNvPr id="13" name="Freeform 10"/>
          <p:cNvSpPr>
            <a:spLocks/>
          </p:cNvSpPr>
          <p:nvPr/>
        </p:nvSpPr>
        <p:spPr bwMode="auto">
          <a:xfrm>
            <a:off x="7010400" y="1981200"/>
            <a:ext cx="1003300" cy="1219200"/>
          </a:xfrm>
          <a:custGeom>
            <a:avLst/>
            <a:gdLst>
              <a:gd name="T0" fmla="*/ 0 w 632"/>
              <a:gd name="T1" fmla="*/ 2147483647 h 768"/>
              <a:gd name="T2" fmla="*/ 2147483647 w 632"/>
              <a:gd name="T3" fmla="*/ 2147483647 h 768"/>
              <a:gd name="T4" fmla="*/ 2147483647 w 632"/>
              <a:gd name="T5" fmla="*/ 0 h 768"/>
              <a:gd name="T6" fmla="*/ 0 60000 65536"/>
              <a:gd name="T7" fmla="*/ 0 60000 65536"/>
              <a:gd name="T8" fmla="*/ 0 60000 65536"/>
              <a:gd name="T9" fmla="*/ 0 w 632"/>
              <a:gd name="T10" fmla="*/ 0 h 768"/>
              <a:gd name="T11" fmla="*/ 632 w 632"/>
              <a:gd name="T12" fmla="*/ 768 h 768"/>
            </a:gdLst>
            <a:ahLst/>
            <a:cxnLst>
              <a:cxn ang="T6">
                <a:pos x="T0" y="T1"/>
              </a:cxn>
              <a:cxn ang="T7">
                <a:pos x="T2" y="T3"/>
              </a:cxn>
              <a:cxn ang="T8">
                <a:pos x="T4" y="T5"/>
              </a:cxn>
            </a:cxnLst>
            <a:rect l="T9" t="T10" r="T11" b="T12"/>
            <a:pathLst>
              <a:path w="632" h="768">
                <a:moveTo>
                  <a:pt x="0" y="768"/>
                </a:moveTo>
                <a:cubicBezTo>
                  <a:pt x="212" y="712"/>
                  <a:pt x="424" y="656"/>
                  <a:pt x="528" y="528"/>
                </a:cubicBezTo>
                <a:cubicBezTo>
                  <a:pt x="632" y="400"/>
                  <a:pt x="628" y="200"/>
                  <a:pt x="624" y="0"/>
                </a:cubicBezTo>
              </a:path>
            </a:pathLst>
          </a:custGeom>
          <a:noFill/>
          <a:ln w="38100">
            <a:solidFill>
              <a:schemeClr val="tx1"/>
            </a:solidFill>
            <a:round/>
            <a:headEnd type="triangle" w="med" len="med"/>
            <a:tailEnd/>
          </a:ln>
        </p:spPr>
        <p:txBody>
          <a:bodyPr/>
          <a:lstStyle/>
          <a:p>
            <a:endParaRPr lang="en-US" sz="2800" b="1" dirty="0">
              <a:latin typeface="+mn-lt"/>
            </a:endParaRPr>
          </a:p>
        </p:txBody>
      </p:sp>
      <p:sp>
        <p:nvSpPr>
          <p:cNvPr id="14" name="Freeform 11"/>
          <p:cNvSpPr>
            <a:spLocks/>
          </p:cNvSpPr>
          <p:nvPr/>
        </p:nvSpPr>
        <p:spPr bwMode="auto">
          <a:xfrm>
            <a:off x="7010400" y="3200400"/>
            <a:ext cx="1892300" cy="2971800"/>
          </a:xfrm>
          <a:custGeom>
            <a:avLst/>
            <a:gdLst>
              <a:gd name="T0" fmla="*/ 0 w 1192"/>
              <a:gd name="T1" fmla="*/ 0 h 1872"/>
              <a:gd name="T2" fmla="*/ 2147483647 w 1192"/>
              <a:gd name="T3" fmla="*/ 2147483647 h 1872"/>
              <a:gd name="T4" fmla="*/ 2147483647 w 1192"/>
              <a:gd name="T5" fmla="*/ 2147483647 h 1872"/>
              <a:gd name="T6" fmla="*/ 0 60000 65536"/>
              <a:gd name="T7" fmla="*/ 0 60000 65536"/>
              <a:gd name="T8" fmla="*/ 0 60000 65536"/>
              <a:gd name="T9" fmla="*/ 0 w 1192"/>
              <a:gd name="T10" fmla="*/ 0 h 1872"/>
              <a:gd name="T11" fmla="*/ 1192 w 1192"/>
              <a:gd name="T12" fmla="*/ 1872 h 1872"/>
            </a:gdLst>
            <a:ahLst/>
            <a:cxnLst>
              <a:cxn ang="T6">
                <a:pos x="T0" y="T1"/>
              </a:cxn>
              <a:cxn ang="T7">
                <a:pos x="T2" y="T3"/>
              </a:cxn>
              <a:cxn ang="T8">
                <a:pos x="T4" y="T5"/>
              </a:cxn>
            </a:cxnLst>
            <a:rect l="T9" t="T10" r="T11" b="T12"/>
            <a:pathLst>
              <a:path w="1192" h="1872">
                <a:moveTo>
                  <a:pt x="0" y="0"/>
                </a:moveTo>
                <a:cubicBezTo>
                  <a:pt x="412" y="396"/>
                  <a:pt x="824" y="792"/>
                  <a:pt x="1008" y="1104"/>
                </a:cubicBezTo>
                <a:cubicBezTo>
                  <a:pt x="1192" y="1416"/>
                  <a:pt x="1148" y="1644"/>
                  <a:pt x="1104" y="1872"/>
                </a:cubicBezTo>
              </a:path>
            </a:pathLst>
          </a:custGeom>
          <a:noFill/>
          <a:ln w="28575">
            <a:solidFill>
              <a:srgbClr val="00CC99"/>
            </a:solidFill>
            <a:round/>
            <a:headEnd/>
            <a:tailEnd type="triangle" w="med" len="med"/>
          </a:ln>
        </p:spPr>
        <p:txBody>
          <a:bodyPr/>
          <a:lstStyle/>
          <a:p>
            <a:endParaRPr lang="en-US" sz="2800" b="1" dirty="0">
              <a:latin typeface="+mn-lt"/>
            </a:endParaRPr>
          </a:p>
        </p:txBody>
      </p:sp>
      <p:sp>
        <p:nvSpPr>
          <p:cNvPr id="15" name="Text Box 12"/>
          <p:cNvSpPr txBox="1">
            <a:spLocks noChangeArrowheads="1"/>
          </p:cNvSpPr>
          <p:nvPr/>
        </p:nvSpPr>
        <p:spPr bwMode="auto">
          <a:xfrm>
            <a:off x="7999773" y="2546350"/>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0</a:t>
            </a:r>
          </a:p>
        </p:txBody>
      </p:sp>
      <p:sp>
        <p:nvSpPr>
          <p:cNvPr id="16" name="Text Box 13"/>
          <p:cNvSpPr txBox="1">
            <a:spLocks noChangeArrowheads="1"/>
          </p:cNvSpPr>
          <p:nvPr/>
        </p:nvSpPr>
        <p:spPr bwMode="auto">
          <a:xfrm>
            <a:off x="8294827" y="4129088"/>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mn-lt"/>
              </a:rPr>
              <a:t>0</a:t>
            </a:r>
          </a:p>
        </p:txBody>
      </p:sp>
      <p:sp>
        <p:nvSpPr>
          <p:cNvPr id="17" name="Text Box 14"/>
          <p:cNvSpPr txBox="1">
            <a:spLocks noChangeArrowheads="1"/>
          </p:cNvSpPr>
          <p:nvPr/>
        </p:nvSpPr>
        <p:spPr bwMode="auto">
          <a:xfrm>
            <a:off x="5881827" y="5119688"/>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smtClean="0">
                <a:latin typeface="+mn-lt"/>
                <a:cs typeface="+mn-cs"/>
              </a:rPr>
              <a:t>0</a:t>
            </a:r>
            <a:endParaRPr lang="en-US" sz="2800" b="1" dirty="0">
              <a:latin typeface="+mn-lt"/>
              <a:cs typeface="+mn-cs"/>
            </a:endParaRPr>
          </a:p>
        </p:txBody>
      </p:sp>
      <p:sp>
        <p:nvSpPr>
          <p:cNvPr id="19" name="Text Box 15"/>
          <p:cNvSpPr txBox="1">
            <a:spLocks noChangeArrowheads="1"/>
          </p:cNvSpPr>
          <p:nvPr/>
        </p:nvSpPr>
        <p:spPr bwMode="auto">
          <a:xfrm>
            <a:off x="6542448" y="2438400"/>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0</a:t>
            </a:r>
          </a:p>
        </p:txBody>
      </p:sp>
      <p:sp>
        <p:nvSpPr>
          <p:cNvPr id="20" name="Text Box 16"/>
          <p:cNvSpPr txBox="1">
            <a:spLocks noChangeArrowheads="1"/>
          </p:cNvSpPr>
          <p:nvPr/>
        </p:nvSpPr>
        <p:spPr bwMode="auto">
          <a:xfrm>
            <a:off x="6263048" y="3900488"/>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0</a:t>
            </a:r>
          </a:p>
        </p:txBody>
      </p:sp>
      <p:sp>
        <p:nvSpPr>
          <p:cNvPr id="21" name="Text Box 17"/>
          <p:cNvSpPr txBox="1">
            <a:spLocks noChangeArrowheads="1"/>
          </p:cNvSpPr>
          <p:nvPr/>
        </p:nvSpPr>
        <p:spPr bwMode="auto">
          <a:xfrm>
            <a:off x="6796227" y="6034088"/>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mn-lt"/>
              </a:rPr>
              <a:t>1</a:t>
            </a:r>
          </a:p>
        </p:txBody>
      </p:sp>
      <p:sp>
        <p:nvSpPr>
          <p:cNvPr id="22" name="Text Box 18"/>
          <p:cNvSpPr txBox="1">
            <a:spLocks noChangeArrowheads="1"/>
          </p:cNvSpPr>
          <p:nvPr/>
        </p:nvSpPr>
        <p:spPr bwMode="auto">
          <a:xfrm>
            <a:off x="6643827" y="3367088"/>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mn-lt"/>
              </a:rPr>
              <a:t>0</a:t>
            </a:r>
          </a:p>
        </p:txBody>
      </p:sp>
      <p:sp>
        <p:nvSpPr>
          <p:cNvPr id="23" name="Text Box 19"/>
          <p:cNvSpPr txBox="1">
            <a:spLocks noChangeArrowheads="1"/>
          </p:cNvSpPr>
          <p:nvPr/>
        </p:nvSpPr>
        <p:spPr bwMode="auto">
          <a:xfrm>
            <a:off x="6948627" y="4967288"/>
            <a:ext cx="385042" cy="523220"/>
          </a:xfrm>
          <a:prstGeom prst="rect">
            <a:avLst/>
          </a:prstGeom>
          <a:noFill/>
          <a:ln w="9525">
            <a:noFill/>
            <a:miter lim="800000"/>
            <a:headEnd/>
            <a:tailEnd/>
          </a:ln>
          <a:effectLst/>
        </p:spPr>
        <p:txBody>
          <a:bodyPr wrap="none">
            <a:spAutoFit/>
          </a:bodyPr>
          <a:lstStyle/>
          <a:p>
            <a:pPr eaLnBrk="0" hangingPunct="0">
              <a:defRPr/>
            </a:pPr>
            <a:r>
              <a:rPr lang="en-US" sz="2800" b="1" dirty="0">
                <a:latin typeface="+mn-lt"/>
              </a:rPr>
              <a:t>0</a:t>
            </a:r>
          </a:p>
        </p:txBody>
      </p:sp>
      <p:sp>
        <p:nvSpPr>
          <p:cNvPr id="24" name="Rectangle 23"/>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3104088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mn-lt"/>
              </a:rPr>
              <a:t>20</a:t>
            </a:fld>
            <a:endParaRPr lang="en-US" dirty="0">
              <a:latin typeface="+mn-lt"/>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Using Return Divergence</a:t>
            </a:r>
            <a:endParaRPr lang="en-US" sz="3600" b="0" dirty="0">
              <a:solidFill>
                <a:schemeClr val="tx1"/>
              </a:solidFill>
              <a:effectLst/>
              <a:latin typeface="+mn-lt"/>
            </a:endParaRPr>
          </a:p>
        </p:txBody>
      </p:sp>
      <p:pic>
        <p:nvPicPr>
          <p:cNvPr id="5" name="Picture 2"/>
          <p:cNvPicPr>
            <a:picLocks noChangeAspect="1" noChangeArrowheads="1"/>
          </p:cNvPicPr>
          <p:nvPr/>
        </p:nvPicPr>
        <p:blipFill>
          <a:blip r:embed="rId3" cstate="print"/>
          <a:srcRect/>
          <a:stretch>
            <a:fillRect/>
          </a:stretch>
        </p:blipFill>
        <p:spPr bwMode="auto">
          <a:xfrm>
            <a:off x="228600" y="1219200"/>
            <a:ext cx="3498850" cy="5318486"/>
          </a:xfrm>
          <a:prstGeom prst="rect">
            <a:avLst/>
          </a:prstGeom>
          <a:noFill/>
          <a:ln w="9525">
            <a:solidFill>
              <a:schemeClr val="tx1"/>
            </a:solidFill>
            <a:miter lim="800000"/>
            <a:headEnd/>
            <a:tailEnd/>
          </a:ln>
        </p:spPr>
      </p:pic>
      <p:sp>
        <p:nvSpPr>
          <p:cNvPr id="6" name="TextBox 5"/>
          <p:cNvSpPr txBox="1"/>
          <p:nvPr/>
        </p:nvSpPr>
        <p:spPr>
          <a:xfrm>
            <a:off x="4232070" y="2499086"/>
            <a:ext cx="4562467" cy="1323439"/>
          </a:xfrm>
          <a:prstGeom prst="rect">
            <a:avLst/>
          </a:prstGeom>
          <a:noFill/>
        </p:spPr>
        <p:txBody>
          <a:bodyPr wrap="none" rtlCol="0">
            <a:spAutoFit/>
          </a:bodyPr>
          <a:lstStyle/>
          <a:p>
            <a:r>
              <a:rPr lang="en-US" sz="2000" dirty="0" smtClean="0">
                <a:latin typeface="+mn-lt"/>
                <a:ea typeface="Tahoma" panose="020B0604030504040204" pitchFamily="34" charset="0"/>
                <a:cs typeface="Tahoma" panose="020B0604030504040204" pitchFamily="34" charset="0"/>
              </a:rPr>
              <a:t>Dark Green = Major Divergent Path</a:t>
            </a:r>
          </a:p>
          <a:p>
            <a:r>
              <a:rPr lang="en-US" sz="2000" dirty="0" smtClean="0">
                <a:latin typeface="+mn-lt"/>
                <a:ea typeface="Tahoma" panose="020B0604030504040204" pitchFamily="34" charset="0"/>
                <a:cs typeface="Tahoma" panose="020B0604030504040204" pitchFamily="34" charset="0"/>
              </a:rPr>
              <a:t>Red = Minor Divergent Path</a:t>
            </a:r>
          </a:p>
          <a:p>
            <a:endParaRPr lang="en-US" sz="2000" dirty="0" smtClean="0">
              <a:latin typeface="+mn-lt"/>
              <a:ea typeface="Tahoma" panose="020B0604030504040204" pitchFamily="34" charset="0"/>
              <a:cs typeface="Tahoma" panose="020B0604030504040204" pitchFamily="34" charset="0"/>
            </a:endParaRPr>
          </a:p>
          <a:p>
            <a:r>
              <a:rPr lang="en-US" sz="2000" dirty="0" smtClean="0">
                <a:latin typeface="+mn-lt"/>
                <a:ea typeface="Tahoma" panose="020B0604030504040204" pitchFamily="34" charset="0"/>
                <a:cs typeface="Tahoma" panose="020B0604030504040204" pitchFamily="34" charset="0"/>
              </a:rPr>
              <a:t>Light Green = RTNDIV 1</a:t>
            </a:r>
            <a:endParaRPr lang="en-US" sz="2000" dirty="0">
              <a:latin typeface="+mn-lt"/>
              <a:ea typeface="Tahoma" panose="020B0604030504040204" pitchFamily="34" charset="0"/>
              <a:cs typeface="Tahoma" panose="020B0604030504040204" pitchFamily="34" charset="0"/>
            </a:endParaRPr>
          </a:p>
        </p:txBody>
      </p:sp>
      <p:sp>
        <p:nvSpPr>
          <p:cNvPr id="7" name="Rectangle 6"/>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1373897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prstGeom prst="rect">
            <a:avLst/>
          </a:prstGeom>
        </p:spPr>
        <p:txBody>
          <a:bodyPr>
            <a:noAutofit/>
          </a:bodyPr>
          <a:lstStyle/>
          <a:p>
            <a:r>
              <a:rPr lang="en-US" sz="3200" b="0" dirty="0" smtClean="0">
                <a:solidFill>
                  <a:schemeClr val="tx1"/>
                </a:solidFill>
                <a:effectLst/>
                <a:latin typeface="Arial" panose="020B0604020202020204" pitchFamily="34" charset="0"/>
                <a:cs typeface="Arial" panose="020B0604020202020204" pitchFamily="34" charset="0"/>
              </a:rPr>
              <a:t>Resources</a:t>
            </a:r>
            <a:endParaRPr lang="en-US" sz="3200" b="0" dirty="0">
              <a:solidFill>
                <a:schemeClr val="tx1"/>
              </a:solidFill>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fontScale="85000" lnSpcReduction="20000"/>
          </a:bodyPr>
          <a:lstStyle/>
          <a:p>
            <a:pPr marL="0" indent="0">
              <a:buClr>
                <a:schemeClr val="accent3">
                  <a:lumMod val="75000"/>
                </a:schemeClr>
              </a:buClr>
              <a:buNone/>
            </a:pPr>
            <a:r>
              <a:rPr lang="en-US" sz="2800" dirty="0">
                <a:latin typeface="Arial" panose="020B0604020202020204" pitchFamily="34" charset="0"/>
                <a:cs typeface="Arial" panose="020B0604020202020204" pitchFamily="34" charset="0"/>
              </a:rPr>
              <a:t>Additional information on NHDPlus is available from the NHDPlus website documentation page.  You are encouraged to read and reference the NHDPlusV21 User Guide and other NHDPlus documentation.</a:t>
            </a:r>
          </a:p>
          <a:p>
            <a:pPr marL="0" indent="0">
              <a:buClr>
                <a:schemeClr val="accent3">
                  <a:lumMod val="75000"/>
                </a:schemeClr>
              </a:buClr>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NHDPlus team maintains a user email list and periodically sends emails regarding new tools, data, documentation, and events.  If you would like to be on the user list, send an email to </a:t>
            </a:r>
            <a:r>
              <a:rPr lang="en-US" sz="2800" u="sng" dirty="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a:p>
            <a:pPr marL="0" indent="0">
              <a:buClr>
                <a:schemeClr val="accent3">
                  <a:lumMod val="75000"/>
                </a:schemeClr>
              </a:buClr>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NHDPlus team also provides technical support to users of the data and tools.  If you have a technical support question, please send a detailed email </a:t>
            </a:r>
            <a:r>
              <a:rPr lang="en-US" sz="2800">
                <a:latin typeface="Arial" panose="020B0604020202020204" pitchFamily="34" charset="0"/>
                <a:cs typeface="Arial" panose="020B0604020202020204" pitchFamily="34" charset="0"/>
              </a:rPr>
              <a:t>to </a:t>
            </a:r>
            <a:r>
              <a:rPr lang="en-US" sz="2800" u="sng">
                <a:latin typeface="Arial" panose="020B0604020202020204" pitchFamily="34" charset="0"/>
                <a:cs typeface="Arial" panose="020B0604020202020204" pitchFamily="34" charset="0"/>
                <a:hlinkClick r:id="rId3"/>
              </a:rPr>
              <a:t>nhdplus-support@epa.gov</a:t>
            </a:r>
            <a:endParaRPr lang="en-US" sz="2800">
              <a:latin typeface="Arial" panose="020B0604020202020204" pitchFamily="34" charset="0"/>
              <a:cs typeface="Arial" panose="020B0604020202020204" pitchFamily="34" charset="0"/>
            </a:endParaRPr>
          </a:p>
          <a:p>
            <a:endParaRPr lang="en-US" dirty="0"/>
          </a:p>
        </p:txBody>
      </p:sp>
      <p:sp>
        <p:nvSpPr>
          <p:cNvPr id="3" name="Slide Number Placeholder 2"/>
          <p:cNvSpPr>
            <a:spLocks noGrp="1"/>
          </p:cNvSpPr>
          <p:nvPr>
            <p:ph type="sldNum" sz="quarter" idx="12"/>
          </p:nvPr>
        </p:nvSpPr>
        <p:spPr/>
        <p:txBody>
          <a:bodyPr/>
          <a:lstStyle/>
          <a:p>
            <a:fld id="{878AE4B3-FE51-4F60-8523-600FF4E0E673}" type="slidenum">
              <a:rPr lang="en-US" smtClean="0">
                <a:latin typeface="+mn-lt"/>
              </a:rPr>
              <a:t>21</a:t>
            </a:fld>
            <a:endParaRPr lang="en-US" dirty="0">
              <a:latin typeface="+mn-lt"/>
            </a:endParaRPr>
          </a:p>
        </p:txBody>
      </p:sp>
      <p:sp>
        <p:nvSpPr>
          <p:cNvPr id="9" name="Rectangle 8"/>
          <p:cNvSpPr/>
          <p:nvPr/>
        </p:nvSpPr>
        <p:spPr>
          <a:xfrm>
            <a:off x="0" y="6489847"/>
            <a:ext cx="1040670"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Resources</a:t>
            </a:r>
            <a:endParaRPr lang="en-US" sz="1400" dirty="0">
              <a:solidFill>
                <a:schemeClr val="bg1"/>
              </a:solidFill>
            </a:endParaRPr>
          </a:p>
        </p:txBody>
      </p:sp>
    </p:spTree>
    <p:extLst>
      <p:ext uri="{BB962C8B-B14F-4D97-AF65-F5344CB8AC3E}">
        <p14:creationId xmlns:p14="http://schemas.microsoft.com/office/powerpoint/2010/main" val="366581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higanquarterlyreview.com/wp-content/uploads/2013/06/the-end-movie-postcard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6475" y="1838324"/>
            <a:ext cx="4505325" cy="29622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22</a:t>
            </a:fld>
            <a:endParaRPr lang="en-US" dirty="0">
              <a:solidFill>
                <a:prstClr val="white"/>
              </a:solidFill>
              <a:cs typeface="Arial" charset="0"/>
            </a:endParaRPr>
          </a:p>
        </p:txBody>
      </p:sp>
    </p:spTree>
    <p:extLst>
      <p:ext uri="{BB962C8B-B14F-4D97-AF65-F5344CB8AC3E}">
        <p14:creationId xmlns:p14="http://schemas.microsoft.com/office/powerpoint/2010/main" val="386959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prstGeom prst="rect">
            <a:avLst/>
          </a:prstGeom>
        </p:spPr>
        <p:txBody>
          <a:bodyPr>
            <a:normAutofit/>
          </a:bodyPr>
          <a:lstStyle/>
          <a:p>
            <a:r>
              <a:rPr lang="en-US" dirty="0" smtClean="0">
                <a:solidFill>
                  <a:schemeClr val="tx1"/>
                </a:solidFill>
                <a:effectLst/>
                <a:latin typeface="Calibri" panose="020F0502020204030204" pitchFamily="34" charset="0"/>
              </a:rPr>
              <a:t>Agenda</a:t>
            </a:r>
            <a:endParaRPr lang="en-US" dirty="0">
              <a:solidFill>
                <a:schemeClr val="tx1"/>
              </a:solidFill>
              <a:effectLst/>
              <a:latin typeface="Calibri" panose="020F0502020204030204" pitchFamily="34" charset="0"/>
            </a:endParaRPr>
          </a:p>
        </p:txBody>
      </p:sp>
      <p:sp>
        <p:nvSpPr>
          <p:cNvPr id="2" name="Content Placeholder 1"/>
          <p:cNvSpPr>
            <a:spLocks noGrp="1"/>
          </p:cNvSpPr>
          <p:nvPr>
            <p:ph idx="1"/>
          </p:nvPr>
        </p:nvSpPr>
        <p:spPr/>
        <p:txBody>
          <a:bodyPr/>
          <a:lstStyle/>
          <a:p>
            <a:pPr>
              <a:buClr>
                <a:schemeClr val="accent4">
                  <a:lumMod val="60000"/>
                  <a:lumOff val="40000"/>
                </a:schemeClr>
              </a:buClr>
            </a:pPr>
            <a:r>
              <a:rPr lang="en-US" dirty="0"/>
              <a:t>Fundamentals</a:t>
            </a:r>
          </a:p>
          <a:p>
            <a:pPr>
              <a:buClr>
                <a:schemeClr val="accent4">
                  <a:lumMod val="60000"/>
                  <a:lumOff val="40000"/>
                </a:schemeClr>
              </a:buClr>
            </a:pPr>
            <a:r>
              <a:rPr lang="en-US" dirty="0"/>
              <a:t>Analysis Attributes</a:t>
            </a:r>
          </a:p>
          <a:p>
            <a:pPr marL="109728" indent="0">
              <a:buNone/>
            </a:pPr>
            <a:endParaRPr lang="en-US" dirty="0"/>
          </a:p>
        </p:txBody>
      </p:sp>
      <p:sp>
        <p:nvSpPr>
          <p:cNvPr id="3" name="Slide Number Placeholder 2"/>
          <p:cNvSpPr>
            <a:spLocks noGrp="1"/>
          </p:cNvSpPr>
          <p:nvPr>
            <p:ph type="sldNum" sz="quarter" idx="12"/>
          </p:nvPr>
        </p:nvSpPr>
        <p:spPr/>
        <p:txBody>
          <a:bodyPr/>
          <a:lstStyle/>
          <a:p>
            <a:fld id="{878AE4B3-FE51-4F60-8523-600FF4E0E673}" type="slidenum">
              <a:rPr lang="en-US" smtClean="0">
                <a:latin typeface="Calibri" panose="020F0502020204030204" pitchFamily="34" charset="0"/>
              </a:rPr>
              <a:t>2</a:t>
            </a:fld>
            <a:endParaRPr lang="en-US" dirty="0">
              <a:latin typeface="Calibri" panose="020F0502020204030204" pitchFamily="34" charset="0"/>
            </a:endParaRPr>
          </a:p>
        </p:txBody>
      </p:sp>
      <p:sp>
        <p:nvSpPr>
          <p:cNvPr id="11" name="Content Placeholder 2"/>
          <p:cNvSpPr txBox="1">
            <a:spLocks/>
          </p:cNvSpPr>
          <p:nvPr/>
        </p:nvSpPr>
        <p:spPr>
          <a:xfrm>
            <a:off x="457200" y="1600200"/>
            <a:ext cx="8229600" cy="4525963"/>
          </a:xfrm>
          <a:prstGeom prst="rect">
            <a:avLst/>
          </a:prstGeom>
        </p:spPr>
        <p:txBody>
          <a:bodyPr/>
          <a:lstStyle>
            <a:lvl1pPr marL="273050" indent="-273050" algn="l" rtl="0" eaLnBrk="0" fontAlgn="base" hangingPunct="0">
              <a:spcBef>
                <a:spcPct val="20000"/>
              </a:spcBef>
              <a:spcAft>
                <a:spcPct val="0"/>
              </a:spcAft>
              <a:buClr>
                <a:srgbClr val="99CCFF"/>
              </a:buClr>
              <a:buSzPct val="95000"/>
              <a:buFont typeface="Wingdings 2" pitchFamily="18" charset="2"/>
              <a:buChar char=""/>
              <a:defRPr sz="3600" kern="1200" baseline="0">
                <a:solidFill>
                  <a:schemeClr val="accent2">
                    <a:lumMod val="75000"/>
                  </a:schemeClr>
                </a:solidFill>
                <a:latin typeface="+mn-lt"/>
                <a:ea typeface="+mn-ea"/>
                <a:cs typeface="+mn-cs"/>
              </a:defRPr>
            </a:lvl1pPr>
            <a:lvl2pPr marL="639763" indent="-246063" algn="l" rtl="0" eaLnBrk="0" fontAlgn="base" hangingPunct="0">
              <a:spcBef>
                <a:spcPct val="20000"/>
              </a:spcBef>
              <a:spcAft>
                <a:spcPct val="0"/>
              </a:spcAft>
              <a:buClr>
                <a:srgbClr val="99CCFF"/>
              </a:buClr>
              <a:buSzPct val="85000"/>
              <a:buFont typeface="Wingdings 2" pitchFamily="18" charset="2"/>
              <a:buChar char=""/>
              <a:defRPr sz="3200" kern="1200" baseline="0">
                <a:solidFill>
                  <a:schemeClr val="accent2">
                    <a:lumMod val="75000"/>
                  </a:schemeClr>
                </a:solidFill>
                <a:latin typeface="+mn-lt"/>
                <a:ea typeface="+mn-ea"/>
                <a:cs typeface="+mn-cs"/>
              </a:defRPr>
            </a:lvl2pPr>
            <a:lvl3pPr marL="914400" indent="-246063" algn="l" rtl="0" eaLnBrk="0" fontAlgn="base" hangingPunct="0">
              <a:spcBef>
                <a:spcPct val="20000"/>
              </a:spcBef>
              <a:spcAft>
                <a:spcPct val="0"/>
              </a:spcAft>
              <a:buClr>
                <a:srgbClr val="99CCFF"/>
              </a:buClr>
              <a:buSzPct val="70000"/>
              <a:buFont typeface="Wingdings 2" pitchFamily="18" charset="2"/>
              <a:buChar char=""/>
              <a:defRPr sz="2800" kern="1200" baseline="0">
                <a:solidFill>
                  <a:schemeClr val="accent2">
                    <a:lumMod val="75000"/>
                  </a:schemeClr>
                </a:solidFill>
                <a:latin typeface="+mn-lt"/>
                <a:ea typeface="+mn-ea"/>
                <a:cs typeface="+mn-cs"/>
              </a:defRPr>
            </a:lvl3pPr>
            <a:lvl4pPr marL="1187450" indent="-209550" algn="l" rtl="0" eaLnBrk="0" fontAlgn="base" hangingPunct="0">
              <a:spcBef>
                <a:spcPct val="20000"/>
              </a:spcBef>
              <a:spcAft>
                <a:spcPct val="0"/>
              </a:spcAft>
              <a:buClr>
                <a:srgbClr val="99CCFF"/>
              </a:buClr>
              <a:buSzPct val="65000"/>
              <a:buFont typeface="Wingdings 2" pitchFamily="18" charset="2"/>
              <a:buChar char=""/>
              <a:defRPr sz="2400" kern="1200" baseline="0">
                <a:solidFill>
                  <a:schemeClr val="accent2">
                    <a:lumMod val="75000"/>
                  </a:schemeClr>
                </a:solidFill>
                <a:latin typeface="+mn-lt"/>
                <a:ea typeface="+mn-ea"/>
                <a:cs typeface="+mn-cs"/>
              </a:defRPr>
            </a:lvl4pPr>
            <a:lvl5pPr marL="1462088" indent="-209550" algn="l" rtl="0" eaLnBrk="0" fontAlgn="base" hangingPunct="0">
              <a:spcBef>
                <a:spcPct val="20000"/>
              </a:spcBef>
              <a:spcAft>
                <a:spcPct val="0"/>
              </a:spcAft>
              <a:buClr>
                <a:srgbClr val="99CCFF"/>
              </a:buClr>
              <a:buSzPct val="65000"/>
              <a:buFont typeface="Wingdings 2" pitchFamily="18" charset="2"/>
              <a:buChar char=""/>
              <a:defRPr sz="2000" kern="1200" baseline="0">
                <a:solidFill>
                  <a:schemeClr val="accent2">
                    <a:lumMod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accent4">
                  <a:lumMod val="60000"/>
                  <a:lumOff val="40000"/>
                </a:schemeClr>
              </a:buClr>
            </a:pPr>
            <a:endParaRPr lang="en-US" dirty="0" smtClean="0">
              <a:solidFill>
                <a:schemeClr val="tx1"/>
              </a:solidFill>
            </a:endParaRPr>
          </a:p>
          <a:p>
            <a:endParaRPr lang="en-US" dirty="0">
              <a:solidFill>
                <a:schemeClr val="tx1"/>
              </a:solidFill>
            </a:endParaRPr>
          </a:p>
        </p:txBody>
      </p:sp>
      <p:sp>
        <p:nvSpPr>
          <p:cNvPr id="6" name="Rectangle 5"/>
          <p:cNvSpPr/>
          <p:nvPr/>
        </p:nvSpPr>
        <p:spPr>
          <a:xfrm>
            <a:off x="0" y="6489847"/>
            <a:ext cx="801823"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Agenda</a:t>
            </a:r>
            <a:endParaRPr lang="en-US" sz="1400" dirty="0">
              <a:solidFill>
                <a:schemeClr val="bg1"/>
              </a:solidFill>
            </a:endParaRPr>
          </a:p>
        </p:txBody>
      </p:sp>
    </p:spTree>
    <p:extLst>
      <p:ext uri="{BB962C8B-B14F-4D97-AF65-F5344CB8AC3E}">
        <p14:creationId xmlns:p14="http://schemas.microsoft.com/office/powerpoint/2010/main" val="1420834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prstGeom prst="rect">
            <a:avLst/>
          </a:prstGeom>
        </p:spPr>
        <p:txBody>
          <a:bodyPr>
            <a:normAutofit/>
          </a:bodyPr>
          <a:lstStyle/>
          <a:p>
            <a:pPr algn="l"/>
            <a:r>
              <a:rPr lang="en-US" dirty="0" smtClean="0">
                <a:solidFill>
                  <a:schemeClr val="tx1"/>
                </a:solidFill>
                <a:effectLst/>
                <a:latin typeface="Calibri" panose="020F0502020204030204" pitchFamily="34" charset="0"/>
              </a:rPr>
              <a:t>NHDPlusV2 Network VAAs</a:t>
            </a:r>
            <a:endParaRPr lang="en-US" dirty="0">
              <a:solidFill>
                <a:schemeClr val="tx1"/>
              </a:solidFill>
              <a:effectLst/>
              <a:latin typeface="Calibri" panose="020F0502020204030204" pitchFamily="34" charset="0"/>
            </a:endParaRPr>
          </a:p>
        </p:txBody>
      </p:sp>
      <p:sp>
        <p:nvSpPr>
          <p:cNvPr id="2" name="Content Placeholder 1"/>
          <p:cNvSpPr>
            <a:spLocks noGrp="1"/>
          </p:cNvSpPr>
          <p:nvPr>
            <p:ph idx="1"/>
          </p:nvPr>
        </p:nvSpPr>
        <p:spPr/>
        <p:txBody>
          <a:bodyPr>
            <a:normAutofit fontScale="92500" lnSpcReduction="20000"/>
          </a:bodyPr>
          <a:lstStyle/>
          <a:p>
            <a:pPr marL="109728" indent="0">
              <a:buNone/>
            </a:pPr>
            <a:r>
              <a:rPr lang="en-US" sz="2800" dirty="0"/>
              <a:t>The Fundamentals:</a:t>
            </a:r>
          </a:p>
          <a:p>
            <a:pPr marL="566738" indent="-566738">
              <a:buFont typeface="+mj-lt"/>
              <a:buAutoNum type="arabicPeriod"/>
            </a:pPr>
            <a:r>
              <a:rPr lang="en-US" sz="2800" dirty="0" smtClean="0"/>
              <a:t>Computed </a:t>
            </a:r>
            <a:r>
              <a:rPr lang="en-US" sz="2800" dirty="0"/>
              <a:t>from </a:t>
            </a:r>
            <a:r>
              <a:rPr lang="en-US" sz="2800" dirty="0" err="1"/>
              <a:t>PlusFlow</a:t>
            </a:r>
            <a:r>
              <a:rPr lang="en-US" sz="2800" dirty="0"/>
              <a:t> table and </a:t>
            </a:r>
            <a:r>
              <a:rPr lang="en-US" sz="2800" dirty="0" err="1"/>
              <a:t>NHDFlowline.FlowDir</a:t>
            </a:r>
            <a:r>
              <a:rPr lang="en-US" sz="2800" dirty="0"/>
              <a:t>, </a:t>
            </a:r>
            <a:r>
              <a:rPr lang="en-US" sz="2800" dirty="0" err="1"/>
              <a:t>Ftype</a:t>
            </a:r>
            <a:r>
              <a:rPr lang="en-US" sz="2800" dirty="0"/>
              <a:t>, GNIS_ID, </a:t>
            </a:r>
            <a:r>
              <a:rPr lang="en-US" sz="2800" dirty="0" err="1"/>
              <a:t>LengthKM</a:t>
            </a:r>
            <a:endParaRPr lang="en-US" sz="2800" dirty="0"/>
          </a:p>
          <a:p>
            <a:pPr marL="566738" indent="-566738">
              <a:buFont typeface="+mj-lt"/>
              <a:buAutoNum type="arabicPeriod"/>
            </a:pPr>
            <a:r>
              <a:rPr lang="en-US" sz="2800" dirty="0"/>
              <a:t>Can not be computed unless </a:t>
            </a:r>
            <a:r>
              <a:rPr lang="en-US" sz="2800" dirty="0" err="1"/>
              <a:t>NHDFlowline</a:t>
            </a:r>
            <a:r>
              <a:rPr lang="en-US" sz="2800" dirty="0"/>
              <a:t> and Flow table pass the NHDPlus NHD QAQC checks.</a:t>
            </a:r>
          </a:p>
          <a:p>
            <a:pPr marL="566738" indent="-566738">
              <a:buFont typeface="+mj-lt"/>
              <a:buAutoNum type="arabicPeriod"/>
            </a:pPr>
            <a:r>
              <a:rPr lang="en-US" sz="2800" dirty="0"/>
              <a:t>VAA computations build on each other with QAQC checks to maintain consistency across attributes.</a:t>
            </a:r>
          </a:p>
          <a:p>
            <a:pPr marL="566738" indent="-566738">
              <a:buFont typeface="+mj-lt"/>
              <a:buAutoNum type="arabicPeriod" startAt="4"/>
            </a:pPr>
            <a:r>
              <a:rPr lang="en-US" sz="2800" dirty="0"/>
              <a:t>Computed for a complete drainage area.</a:t>
            </a:r>
          </a:p>
          <a:p>
            <a:pPr marL="566738" indent="-566738">
              <a:buFont typeface="+mj-lt"/>
              <a:buAutoNum type="arabicPeriod" startAt="4"/>
            </a:pPr>
            <a:r>
              <a:rPr lang="en-US" sz="2800" dirty="0"/>
              <a:t>All identifier VAAs are nationally unique.</a:t>
            </a:r>
          </a:p>
          <a:p>
            <a:pPr marL="566738" indent="-566738">
              <a:buFont typeface="+mj-lt"/>
              <a:buAutoNum type="arabicPeriod" startAt="4"/>
            </a:pPr>
            <a:r>
              <a:rPr lang="en-US" sz="2800" dirty="0"/>
              <a:t>Stored in the </a:t>
            </a:r>
            <a:r>
              <a:rPr lang="en-US" sz="2800" dirty="0" err="1" smtClean="0"/>
              <a:t>PlusFlowlineVAA</a:t>
            </a:r>
            <a:r>
              <a:rPr lang="en-US" sz="2800" dirty="0" smtClean="0"/>
              <a:t> </a:t>
            </a:r>
            <a:r>
              <a:rPr lang="en-US" sz="2800" dirty="0"/>
              <a:t>table</a:t>
            </a:r>
            <a:r>
              <a:rPr lang="en-US" sz="2800" dirty="0" smtClean="0"/>
              <a:t>.</a:t>
            </a:r>
            <a:endParaRPr lang="en-US" sz="2800" dirty="0"/>
          </a:p>
        </p:txBody>
      </p:sp>
      <p:sp>
        <p:nvSpPr>
          <p:cNvPr id="3" name="Slide Number Placeholder 2"/>
          <p:cNvSpPr>
            <a:spLocks noGrp="1"/>
          </p:cNvSpPr>
          <p:nvPr>
            <p:ph type="sldNum" sz="quarter" idx="12"/>
          </p:nvPr>
        </p:nvSpPr>
        <p:spPr/>
        <p:txBody>
          <a:bodyPr/>
          <a:lstStyle/>
          <a:p>
            <a:pPr algn="l"/>
            <a:fld id="{878AE4B3-FE51-4F60-8523-600FF4E0E673}" type="slidenum">
              <a:rPr lang="en-US" smtClean="0">
                <a:latin typeface="Calibri" panose="020F0502020204030204" pitchFamily="34" charset="0"/>
              </a:rPr>
              <a:pPr algn="l"/>
              <a:t>3</a:t>
            </a:fld>
            <a:endParaRPr lang="en-US" dirty="0">
              <a:latin typeface="Calibri" panose="020F0502020204030204" pitchFamily="34" charset="0"/>
            </a:endParaRPr>
          </a:p>
        </p:txBody>
      </p:sp>
      <p:sp>
        <p:nvSpPr>
          <p:cNvPr id="5" name="Rectangle 4"/>
          <p:cNvSpPr/>
          <p:nvPr/>
        </p:nvSpPr>
        <p:spPr>
          <a:xfrm>
            <a:off x="0" y="6489847"/>
            <a:ext cx="1317990"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Fundamentals</a:t>
            </a:r>
            <a:endParaRPr lang="en-US" sz="1400" dirty="0">
              <a:solidFill>
                <a:schemeClr val="bg1"/>
              </a:solidFill>
            </a:endParaRPr>
          </a:p>
        </p:txBody>
      </p:sp>
    </p:spTree>
    <p:extLst>
      <p:ext uri="{BB962C8B-B14F-4D97-AF65-F5344CB8AC3E}">
        <p14:creationId xmlns:p14="http://schemas.microsoft.com/office/powerpoint/2010/main" val="4125414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prstGeom prst="rect">
            <a:avLst/>
          </a:prstGeom>
        </p:spPr>
        <p:txBody>
          <a:bodyPr>
            <a:normAutofit/>
          </a:bodyPr>
          <a:lstStyle/>
          <a:p>
            <a:r>
              <a:rPr lang="en-US" sz="3600" b="0" dirty="0" smtClean="0">
                <a:solidFill>
                  <a:schemeClr val="tx1"/>
                </a:solidFill>
                <a:effectLst/>
                <a:latin typeface="+mn-lt"/>
              </a:rPr>
              <a:t>Analysis Attributes</a:t>
            </a:r>
            <a:endParaRPr lang="en-US" sz="3600" b="0" dirty="0">
              <a:solidFill>
                <a:schemeClr val="tx1"/>
              </a:solidFill>
              <a:effectLst/>
              <a:latin typeface="+mn-lt"/>
            </a:endParaRPr>
          </a:p>
        </p:txBody>
      </p:sp>
      <p:sp>
        <p:nvSpPr>
          <p:cNvPr id="3" name="Slide Number Placeholder 2"/>
          <p:cNvSpPr>
            <a:spLocks noGrp="1"/>
          </p:cNvSpPr>
          <p:nvPr>
            <p:ph type="sldNum" sz="quarter" idx="12"/>
          </p:nvPr>
        </p:nvSpPr>
        <p:spPr/>
        <p:txBody>
          <a:bodyPr/>
          <a:lstStyle/>
          <a:p>
            <a:pPr algn="l"/>
            <a:fld id="{878AE4B3-FE51-4F60-8523-600FF4E0E673}" type="slidenum">
              <a:rPr lang="en-US" smtClean="0">
                <a:latin typeface="+mn-lt"/>
              </a:rPr>
              <a:pPr algn="l"/>
              <a:t>4</a:t>
            </a:fld>
            <a:endParaRPr lang="en-US" dirty="0">
              <a:latin typeface="+mn-lt"/>
            </a:endParaRPr>
          </a:p>
        </p:txBody>
      </p:sp>
      <p:sp>
        <p:nvSpPr>
          <p:cNvPr id="5" name="TextBox 4"/>
          <p:cNvSpPr txBox="1"/>
          <p:nvPr/>
        </p:nvSpPr>
        <p:spPr>
          <a:xfrm>
            <a:off x="609600" y="1491020"/>
            <a:ext cx="7946232" cy="5355312"/>
          </a:xfrm>
          <a:prstGeom prst="rect">
            <a:avLst/>
          </a:prstGeom>
          <a:noFill/>
        </p:spPr>
        <p:txBody>
          <a:bodyPr wrap="square" rtlCol="0">
            <a:spAutoFit/>
          </a:bodyPr>
          <a:lstStyle/>
          <a:p>
            <a:pPr marL="342900" indent="-342900" algn="l"/>
            <a:endParaRPr lang="en-US" dirty="0" smtClean="0">
              <a:latin typeface="+mn-lt"/>
            </a:endParaRPr>
          </a:p>
          <a:p>
            <a:pPr marL="1257300" lvl="2" indent="-342900" algn="l"/>
            <a:r>
              <a:rPr lang="en-US" sz="2800" dirty="0" smtClean="0">
                <a:latin typeface="+mn-lt"/>
              </a:rPr>
              <a:t>Stream Order (StreamOrde)</a:t>
            </a:r>
          </a:p>
          <a:p>
            <a:pPr marL="1257300" lvl="2" indent="-342900" algn="l"/>
            <a:r>
              <a:rPr lang="en-US" sz="2800" dirty="0" smtClean="0">
                <a:latin typeface="+mn-lt"/>
              </a:rPr>
              <a:t>Stream Calculator (StreamCalc)</a:t>
            </a:r>
          </a:p>
          <a:p>
            <a:pPr marL="1257300" lvl="2" indent="-342900" algn="l"/>
            <a:r>
              <a:rPr lang="en-US" sz="2800" dirty="0" smtClean="0">
                <a:latin typeface="+mn-lt"/>
              </a:rPr>
              <a:t>Level Path Identifier (LevelPathI)</a:t>
            </a:r>
          </a:p>
          <a:p>
            <a:pPr marL="1257300" lvl="2" indent="-342900" algn="l"/>
            <a:r>
              <a:rPr lang="en-US" sz="2800" dirty="0" smtClean="0">
                <a:latin typeface="+mn-lt"/>
              </a:rPr>
              <a:t>Terminal Path Identifier (TerminalPa)</a:t>
            </a:r>
          </a:p>
          <a:p>
            <a:pPr marL="1257300" lvl="2" indent="-342900" algn="l"/>
            <a:r>
              <a:rPr lang="en-US" sz="2800" dirty="0" smtClean="0">
                <a:latin typeface="+mn-lt"/>
              </a:rPr>
              <a:t>Up Level Path Identifier (UpLevelPat)</a:t>
            </a:r>
          </a:p>
          <a:p>
            <a:pPr marL="1257300" lvl="2" indent="-342900" algn="l"/>
            <a:r>
              <a:rPr lang="en-US" sz="2800" dirty="0" smtClean="0">
                <a:latin typeface="+mn-lt"/>
              </a:rPr>
              <a:t>Down Level Path Identifier (DnLevelPat)</a:t>
            </a:r>
          </a:p>
          <a:p>
            <a:pPr marL="1257300" lvl="2" indent="-342900" algn="l"/>
            <a:r>
              <a:rPr lang="en-US" sz="2800" dirty="0" smtClean="0">
                <a:latin typeface="+mn-lt"/>
              </a:rPr>
              <a:t>Path Length (PathLength)</a:t>
            </a:r>
          </a:p>
          <a:p>
            <a:pPr marL="1257300" lvl="2" indent="-342900" algn="l"/>
            <a:r>
              <a:rPr lang="en-US" sz="2800" dirty="0" smtClean="0">
                <a:latin typeface="+mn-lt"/>
              </a:rPr>
              <a:t>Arbolate Sum (ArbolateSu)</a:t>
            </a:r>
          </a:p>
          <a:p>
            <a:pPr marL="1257300" lvl="2" indent="-342900" algn="l"/>
            <a:r>
              <a:rPr lang="en-US" sz="2800" dirty="0" smtClean="0">
                <a:latin typeface="+mn-lt"/>
              </a:rPr>
              <a:t>Return Divergence (RTNDIV)</a:t>
            </a:r>
          </a:p>
          <a:p>
            <a:pPr marL="1257300" lvl="2" indent="-342900" algn="l"/>
            <a:endParaRPr lang="en-US" sz="2400" dirty="0" smtClean="0">
              <a:latin typeface="+mn-lt"/>
            </a:endParaRPr>
          </a:p>
          <a:p>
            <a:pPr marL="1257300" lvl="2" indent="-342900" algn="l"/>
            <a:endParaRPr lang="en-US" sz="2400" dirty="0" smtClean="0">
              <a:latin typeface="+mn-lt"/>
            </a:endParaRPr>
          </a:p>
          <a:p>
            <a:pPr marL="1257300" lvl="2" indent="-342900" algn="l"/>
            <a:endParaRPr lang="en-US" sz="2400" dirty="0" smtClean="0">
              <a:latin typeface="+mn-lt"/>
            </a:endParaRPr>
          </a:p>
        </p:txBody>
      </p:sp>
      <p:sp>
        <p:nvSpPr>
          <p:cNvPr id="6" name="Rectangle 5"/>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661666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Calibri" panose="020F0502020204030204" pitchFamily="34" charset="0"/>
              </a:rPr>
              <a:t>5</a:t>
            </a:fld>
            <a:endParaRPr lang="en-US" dirty="0">
              <a:latin typeface="Calibri" panose="020F0502020204030204" pitchFamily="34" charset="0"/>
            </a:endParaRPr>
          </a:p>
        </p:txBody>
      </p:sp>
      <p:sp>
        <p:nvSpPr>
          <p:cNvPr id="18" name="Title 1"/>
          <p:cNvSpPr>
            <a:spLocks noGrp="1"/>
          </p:cNvSpPr>
          <p:nvPr>
            <p:ph type="title"/>
          </p:nvPr>
        </p:nvSpPr>
        <p:spPr>
          <a:prstGeom prst="rect">
            <a:avLst/>
          </a:prstGeom>
          <a:ln>
            <a:solidFill>
              <a:srgbClr val="0070C0"/>
            </a:solidFill>
          </a:ln>
        </p:spPr>
        <p:txBody>
          <a:bodyPr>
            <a:normAutofit/>
          </a:bodyPr>
          <a:lstStyle/>
          <a:p>
            <a:r>
              <a:rPr lang="en-US" sz="3600" b="0" dirty="0" smtClean="0">
                <a:solidFill>
                  <a:schemeClr val="tx1"/>
                </a:solidFill>
                <a:effectLst/>
                <a:latin typeface="+mn-lt"/>
              </a:rPr>
              <a:t>Stream Order (StreamOrde)</a:t>
            </a:r>
            <a:endParaRPr lang="en-US" sz="3600" b="0" dirty="0">
              <a:solidFill>
                <a:schemeClr val="tx1"/>
              </a:solidFill>
              <a:effectLst/>
              <a:latin typeface="+mn-lt"/>
            </a:endParaRPr>
          </a:p>
        </p:txBody>
      </p:sp>
      <p:sp>
        <p:nvSpPr>
          <p:cNvPr id="5" name="Rectangle 3"/>
          <p:cNvSpPr txBox="1">
            <a:spLocks/>
          </p:cNvSpPr>
          <p:nvPr/>
        </p:nvSpPr>
        <p:spPr>
          <a:xfrm>
            <a:off x="228600" y="2514600"/>
            <a:ext cx="44958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Wingdings 2" pitchFamily="18" charset="2"/>
              <a:buNone/>
              <a:tabLst/>
              <a:defRPr/>
            </a:pPr>
            <a:r>
              <a:rPr kumimoji="0" lang="en-US" sz="240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rPr>
              <a:t>	The</a:t>
            </a:r>
            <a:r>
              <a:rPr kumimoji="0" lang="en-US" sz="2400" i="0" u="none" strike="noStrike" kern="1200" cap="none" spc="0" normalizeH="0" noProof="0" dirty="0" smtClean="0">
                <a:ln>
                  <a:noFill/>
                </a:ln>
                <a:effectLst/>
                <a:uLnTx/>
                <a:uFillTx/>
                <a:latin typeface="+mn-lt"/>
                <a:ea typeface="Tahoma" panose="020B0604030504040204" pitchFamily="34" charset="0"/>
                <a:cs typeface="Tahoma" panose="020B0604030504040204" pitchFamily="34" charset="0"/>
              </a:rPr>
              <a:t> headwater </a:t>
            </a:r>
            <a:r>
              <a:rPr kumimoji="0" lang="en-US" sz="240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rPr>
              <a:t>streams are called "first order".  Two first order streams join to form a larger, second order stream; two second order streams join to form a third order, and so on.  Smaller streams entering a higher-ordered stream do not change its order number.</a:t>
            </a:r>
          </a:p>
        </p:txBody>
      </p:sp>
      <p:sp>
        <p:nvSpPr>
          <p:cNvPr id="6" name="Line 4"/>
          <p:cNvSpPr>
            <a:spLocks noChangeShapeType="1"/>
          </p:cNvSpPr>
          <p:nvPr/>
        </p:nvSpPr>
        <p:spPr bwMode="auto">
          <a:xfrm>
            <a:off x="5867400" y="1905000"/>
            <a:ext cx="914400" cy="1143000"/>
          </a:xfrm>
          <a:prstGeom prst="line">
            <a:avLst/>
          </a:prstGeom>
          <a:noFill/>
          <a:ln w="38100">
            <a:solidFill>
              <a:schemeClr val="tx1"/>
            </a:solidFill>
            <a:round/>
            <a:headEnd/>
            <a:tailEnd/>
          </a:ln>
        </p:spPr>
        <p:txBody>
          <a:bodyPr/>
          <a:lstStyle/>
          <a:p>
            <a:endParaRPr lang="en-US" dirty="0"/>
          </a:p>
        </p:txBody>
      </p:sp>
      <p:sp>
        <p:nvSpPr>
          <p:cNvPr id="7" name="Line 5"/>
          <p:cNvSpPr>
            <a:spLocks noChangeShapeType="1"/>
          </p:cNvSpPr>
          <p:nvPr/>
        </p:nvSpPr>
        <p:spPr bwMode="auto">
          <a:xfrm flipV="1">
            <a:off x="6781800" y="1828800"/>
            <a:ext cx="990600" cy="1219200"/>
          </a:xfrm>
          <a:prstGeom prst="line">
            <a:avLst/>
          </a:prstGeom>
          <a:noFill/>
          <a:ln w="38100">
            <a:solidFill>
              <a:schemeClr val="tx1"/>
            </a:solidFill>
            <a:round/>
            <a:headEnd/>
            <a:tailEnd/>
          </a:ln>
        </p:spPr>
        <p:txBody>
          <a:bodyPr/>
          <a:lstStyle/>
          <a:p>
            <a:endParaRPr lang="en-US" dirty="0"/>
          </a:p>
        </p:txBody>
      </p:sp>
      <p:sp>
        <p:nvSpPr>
          <p:cNvPr id="8" name="Line 6"/>
          <p:cNvSpPr>
            <a:spLocks noChangeShapeType="1"/>
          </p:cNvSpPr>
          <p:nvPr/>
        </p:nvSpPr>
        <p:spPr bwMode="auto">
          <a:xfrm>
            <a:off x="6781800" y="3048000"/>
            <a:ext cx="0" cy="1295400"/>
          </a:xfrm>
          <a:prstGeom prst="line">
            <a:avLst/>
          </a:prstGeom>
          <a:noFill/>
          <a:ln w="38100">
            <a:solidFill>
              <a:schemeClr val="tx1"/>
            </a:solidFill>
            <a:round/>
            <a:headEnd/>
            <a:tailEnd/>
          </a:ln>
        </p:spPr>
        <p:txBody>
          <a:bodyPr/>
          <a:lstStyle/>
          <a:p>
            <a:endParaRPr lang="en-US" dirty="0"/>
          </a:p>
        </p:txBody>
      </p:sp>
      <p:sp>
        <p:nvSpPr>
          <p:cNvPr id="9" name="Line 7"/>
          <p:cNvSpPr>
            <a:spLocks noChangeShapeType="1"/>
          </p:cNvSpPr>
          <p:nvPr/>
        </p:nvSpPr>
        <p:spPr bwMode="auto">
          <a:xfrm flipV="1">
            <a:off x="6781800" y="3352800"/>
            <a:ext cx="990600" cy="990600"/>
          </a:xfrm>
          <a:prstGeom prst="line">
            <a:avLst/>
          </a:prstGeom>
          <a:noFill/>
          <a:ln w="38100">
            <a:solidFill>
              <a:schemeClr val="tx1"/>
            </a:solidFill>
            <a:round/>
            <a:headEnd/>
            <a:tailEnd/>
          </a:ln>
        </p:spPr>
        <p:txBody>
          <a:bodyPr/>
          <a:lstStyle/>
          <a:p>
            <a:endParaRPr lang="en-US" dirty="0"/>
          </a:p>
        </p:txBody>
      </p:sp>
      <p:sp>
        <p:nvSpPr>
          <p:cNvPr id="10" name="Line 8"/>
          <p:cNvSpPr>
            <a:spLocks noChangeShapeType="1"/>
          </p:cNvSpPr>
          <p:nvPr/>
        </p:nvSpPr>
        <p:spPr bwMode="auto">
          <a:xfrm>
            <a:off x="6781800" y="4343400"/>
            <a:ext cx="0" cy="1371600"/>
          </a:xfrm>
          <a:prstGeom prst="line">
            <a:avLst/>
          </a:prstGeom>
          <a:noFill/>
          <a:ln w="38100">
            <a:solidFill>
              <a:schemeClr val="tx1"/>
            </a:solidFill>
            <a:round/>
            <a:headEnd/>
            <a:tailEnd/>
          </a:ln>
        </p:spPr>
        <p:txBody>
          <a:bodyPr/>
          <a:lstStyle/>
          <a:p>
            <a:endParaRPr lang="en-US" dirty="0"/>
          </a:p>
        </p:txBody>
      </p:sp>
      <p:sp>
        <p:nvSpPr>
          <p:cNvPr id="11" name="Line 9"/>
          <p:cNvSpPr>
            <a:spLocks noChangeShapeType="1"/>
          </p:cNvSpPr>
          <p:nvPr/>
        </p:nvSpPr>
        <p:spPr bwMode="auto">
          <a:xfrm flipH="1" flipV="1">
            <a:off x="6248400" y="5105400"/>
            <a:ext cx="533400" cy="609600"/>
          </a:xfrm>
          <a:prstGeom prst="line">
            <a:avLst/>
          </a:prstGeom>
          <a:noFill/>
          <a:ln w="38100">
            <a:solidFill>
              <a:schemeClr val="tx1"/>
            </a:solidFill>
            <a:round/>
            <a:headEnd/>
            <a:tailEnd/>
          </a:ln>
        </p:spPr>
        <p:txBody>
          <a:bodyPr/>
          <a:lstStyle/>
          <a:p>
            <a:endParaRPr lang="en-US" dirty="0"/>
          </a:p>
        </p:txBody>
      </p:sp>
      <p:sp>
        <p:nvSpPr>
          <p:cNvPr id="12" name="Line 10"/>
          <p:cNvSpPr>
            <a:spLocks noChangeShapeType="1"/>
          </p:cNvSpPr>
          <p:nvPr/>
        </p:nvSpPr>
        <p:spPr bwMode="auto">
          <a:xfrm flipH="1" flipV="1">
            <a:off x="6172200" y="4038600"/>
            <a:ext cx="76200" cy="1066800"/>
          </a:xfrm>
          <a:prstGeom prst="line">
            <a:avLst/>
          </a:prstGeom>
          <a:noFill/>
          <a:ln w="38100">
            <a:solidFill>
              <a:schemeClr val="tx1"/>
            </a:solidFill>
            <a:round/>
            <a:headEnd/>
            <a:tailEnd/>
          </a:ln>
        </p:spPr>
        <p:txBody>
          <a:bodyPr/>
          <a:lstStyle/>
          <a:p>
            <a:endParaRPr lang="en-US" dirty="0"/>
          </a:p>
        </p:txBody>
      </p:sp>
      <p:sp>
        <p:nvSpPr>
          <p:cNvPr id="13" name="Line 11"/>
          <p:cNvSpPr>
            <a:spLocks noChangeShapeType="1"/>
          </p:cNvSpPr>
          <p:nvPr/>
        </p:nvSpPr>
        <p:spPr bwMode="auto">
          <a:xfrm flipH="1">
            <a:off x="5257800" y="5105400"/>
            <a:ext cx="990600" cy="152400"/>
          </a:xfrm>
          <a:prstGeom prst="line">
            <a:avLst/>
          </a:prstGeom>
          <a:noFill/>
          <a:ln w="38100">
            <a:solidFill>
              <a:schemeClr val="tx1"/>
            </a:solidFill>
            <a:round/>
            <a:headEnd/>
            <a:tailEnd/>
          </a:ln>
        </p:spPr>
        <p:txBody>
          <a:bodyPr/>
          <a:lstStyle/>
          <a:p>
            <a:endParaRPr lang="en-US" dirty="0"/>
          </a:p>
        </p:txBody>
      </p:sp>
      <p:sp>
        <p:nvSpPr>
          <p:cNvPr id="14" name="Line 12"/>
          <p:cNvSpPr>
            <a:spLocks noChangeShapeType="1"/>
          </p:cNvSpPr>
          <p:nvPr/>
        </p:nvSpPr>
        <p:spPr bwMode="auto">
          <a:xfrm>
            <a:off x="6781800" y="5715000"/>
            <a:ext cx="0" cy="762000"/>
          </a:xfrm>
          <a:prstGeom prst="line">
            <a:avLst/>
          </a:prstGeom>
          <a:noFill/>
          <a:ln w="38100">
            <a:solidFill>
              <a:schemeClr val="tx1"/>
            </a:solidFill>
            <a:round/>
            <a:headEnd/>
            <a:tailEnd/>
          </a:ln>
        </p:spPr>
        <p:txBody>
          <a:bodyPr/>
          <a:lstStyle/>
          <a:p>
            <a:endParaRPr lang="en-US" dirty="0"/>
          </a:p>
        </p:txBody>
      </p:sp>
      <p:sp>
        <p:nvSpPr>
          <p:cNvPr id="15" name="Text Box 13"/>
          <p:cNvSpPr txBox="1">
            <a:spLocks noChangeArrowheads="1"/>
          </p:cNvSpPr>
          <p:nvPr/>
        </p:nvSpPr>
        <p:spPr bwMode="auto">
          <a:xfrm>
            <a:off x="6156325" y="1936750"/>
            <a:ext cx="331788" cy="369888"/>
          </a:xfrm>
          <a:prstGeom prst="rect">
            <a:avLst/>
          </a:prstGeom>
          <a:noFill/>
          <a:ln w="9525">
            <a:noFill/>
            <a:miter lim="800000"/>
            <a:headEnd/>
            <a:tailEnd/>
          </a:ln>
          <a:effectLst/>
        </p:spPr>
        <p:txBody>
          <a:bodyPr wrap="none">
            <a:spAutoFit/>
          </a:bodyPr>
          <a:lstStyle/>
          <a:p>
            <a:pPr eaLnBrk="0" hangingPunct="0">
              <a:defRPr/>
            </a:pPr>
            <a:r>
              <a:rPr lang="en-US" b="1" dirty="0">
                <a:effectLst>
                  <a:outerShdw blurRad="38100" dist="38100" dir="2700000" algn="tl">
                    <a:srgbClr val="FFFFFF"/>
                  </a:outerShdw>
                </a:effectLst>
                <a:latin typeface="Tahoma" pitchFamily="34" charset="0"/>
                <a:cs typeface="+mn-cs"/>
              </a:rPr>
              <a:t>1</a:t>
            </a:r>
          </a:p>
        </p:txBody>
      </p:sp>
      <p:sp>
        <p:nvSpPr>
          <p:cNvPr id="16" name="Text Box 14"/>
          <p:cNvSpPr txBox="1">
            <a:spLocks noChangeArrowheads="1"/>
          </p:cNvSpPr>
          <p:nvPr/>
        </p:nvSpPr>
        <p:spPr bwMode="auto">
          <a:xfrm>
            <a:off x="7375525" y="2317750"/>
            <a:ext cx="331788" cy="369888"/>
          </a:xfrm>
          <a:prstGeom prst="rect">
            <a:avLst/>
          </a:prstGeom>
          <a:noFill/>
          <a:ln w="9525">
            <a:noFill/>
            <a:miter lim="800000"/>
            <a:headEnd/>
            <a:tailEnd/>
          </a:ln>
          <a:effectLst/>
        </p:spPr>
        <p:txBody>
          <a:bodyPr wrap="none">
            <a:spAutoFit/>
          </a:bodyPr>
          <a:lstStyle/>
          <a:p>
            <a:pPr eaLnBrk="0" hangingPunct="0">
              <a:defRPr/>
            </a:pPr>
            <a:r>
              <a:rPr lang="en-US" b="1" dirty="0">
                <a:effectLst>
                  <a:outerShdw blurRad="38100" dist="38100" dir="2700000" algn="tl">
                    <a:srgbClr val="FFFFFF"/>
                  </a:outerShdw>
                </a:effectLst>
                <a:latin typeface="Tahoma" pitchFamily="34" charset="0"/>
                <a:cs typeface="+mn-cs"/>
              </a:rPr>
              <a:t>1</a:t>
            </a:r>
          </a:p>
        </p:txBody>
      </p:sp>
      <p:sp>
        <p:nvSpPr>
          <p:cNvPr id="17" name="Text Box 15"/>
          <p:cNvSpPr txBox="1">
            <a:spLocks noChangeArrowheads="1"/>
          </p:cNvSpPr>
          <p:nvPr/>
        </p:nvSpPr>
        <p:spPr bwMode="auto">
          <a:xfrm>
            <a:off x="6765925" y="3308350"/>
            <a:ext cx="331788" cy="369888"/>
          </a:xfrm>
          <a:prstGeom prst="rect">
            <a:avLst/>
          </a:prstGeom>
          <a:noFill/>
          <a:ln w="9525">
            <a:noFill/>
            <a:miter lim="800000"/>
            <a:headEnd/>
            <a:tailEnd/>
          </a:ln>
          <a:effectLst/>
        </p:spPr>
        <p:txBody>
          <a:bodyPr wrap="none">
            <a:spAutoFit/>
          </a:bodyPr>
          <a:lstStyle/>
          <a:p>
            <a:pPr eaLnBrk="0" hangingPunct="0">
              <a:defRPr/>
            </a:pPr>
            <a:r>
              <a:rPr lang="en-US" b="1" dirty="0">
                <a:effectLst>
                  <a:outerShdw blurRad="38100" dist="38100" dir="2700000" algn="tl">
                    <a:srgbClr val="FFFFFF"/>
                  </a:outerShdw>
                </a:effectLst>
                <a:latin typeface="Tahoma" pitchFamily="34" charset="0"/>
                <a:cs typeface="+mn-cs"/>
              </a:rPr>
              <a:t>2</a:t>
            </a:r>
          </a:p>
        </p:txBody>
      </p:sp>
      <p:sp>
        <p:nvSpPr>
          <p:cNvPr id="19" name="Text Box 16"/>
          <p:cNvSpPr txBox="1">
            <a:spLocks noChangeArrowheads="1"/>
          </p:cNvSpPr>
          <p:nvPr/>
        </p:nvSpPr>
        <p:spPr bwMode="auto">
          <a:xfrm>
            <a:off x="7299325" y="3765550"/>
            <a:ext cx="331788" cy="369888"/>
          </a:xfrm>
          <a:prstGeom prst="rect">
            <a:avLst/>
          </a:prstGeom>
          <a:noFill/>
          <a:ln w="9525">
            <a:noFill/>
            <a:miter lim="800000"/>
            <a:headEnd/>
            <a:tailEnd/>
          </a:ln>
          <a:effectLst/>
        </p:spPr>
        <p:txBody>
          <a:bodyPr wrap="none">
            <a:spAutoFit/>
          </a:bodyPr>
          <a:lstStyle/>
          <a:p>
            <a:pPr eaLnBrk="0" hangingPunct="0">
              <a:defRPr/>
            </a:pPr>
            <a:r>
              <a:rPr lang="en-US" b="1" dirty="0">
                <a:effectLst>
                  <a:outerShdw blurRad="38100" dist="38100" dir="2700000" algn="tl">
                    <a:srgbClr val="FFFFFF"/>
                  </a:outerShdw>
                </a:effectLst>
                <a:latin typeface="Tahoma" pitchFamily="34" charset="0"/>
                <a:cs typeface="+mn-cs"/>
              </a:rPr>
              <a:t>1</a:t>
            </a:r>
          </a:p>
        </p:txBody>
      </p:sp>
      <p:sp>
        <p:nvSpPr>
          <p:cNvPr id="20" name="Text Box 17"/>
          <p:cNvSpPr txBox="1">
            <a:spLocks noChangeArrowheads="1"/>
          </p:cNvSpPr>
          <p:nvPr/>
        </p:nvSpPr>
        <p:spPr bwMode="auto">
          <a:xfrm>
            <a:off x="6842125" y="4756150"/>
            <a:ext cx="331788" cy="369888"/>
          </a:xfrm>
          <a:prstGeom prst="rect">
            <a:avLst/>
          </a:prstGeom>
          <a:noFill/>
          <a:ln w="9525">
            <a:noFill/>
            <a:miter lim="800000"/>
            <a:headEnd/>
            <a:tailEnd/>
          </a:ln>
          <a:effectLst/>
        </p:spPr>
        <p:txBody>
          <a:bodyPr wrap="none">
            <a:spAutoFit/>
          </a:bodyPr>
          <a:lstStyle/>
          <a:p>
            <a:pPr eaLnBrk="0" hangingPunct="0">
              <a:defRPr/>
            </a:pPr>
            <a:r>
              <a:rPr lang="en-US" b="1" dirty="0">
                <a:effectLst>
                  <a:outerShdw blurRad="38100" dist="38100" dir="2700000" algn="tl">
                    <a:srgbClr val="FFFFFF"/>
                  </a:outerShdw>
                </a:effectLst>
                <a:latin typeface="Tahoma" pitchFamily="34" charset="0"/>
                <a:cs typeface="+mn-cs"/>
              </a:rPr>
              <a:t>2</a:t>
            </a:r>
          </a:p>
        </p:txBody>
      </p:sp>
      <p:sp>
        <p:nvSpPr>
          <p:cNvPr id="21" name="Text Box 18"/>
          <p:cNvSpPr txBox="1">
            <a:spLocks noChangeArrowheads="1"/>
          </p:cNvSpPr>
          <p:nvPr/>
        </p:nvSpPr>
        <p:spPr bwMode="auto">
          <a:xfrm>
            <a:off x="5622925" y="5213350"/>
            <a:ext cx="331788" cy="369888"/>
          </a:xfrm>
          <a:prstGeom prst="rect">
            <a:avLst/>
          </a:prstGeom>
          <a:noFill/>
          <a:ln w="9525">
            <a:noFill/>
            <a:miter lim="800000"/>
            <a:headEnd/>
            <a:tailEnd/>
          </a:ln>
          <a:effectLst/>
        </p:spPr>
        <p:txBody>
          <a:bodyPr wrap="none">
            <a:spAutoFit/>
          </a:bodyPr>
          <a:lstStyle/>
          <a:p>
            <a:pPr eaLnBrk="0" hangingPunct="0">
              <a:defRPr/>
            </a:pPr>
            <a:r>
              <a:rPr lang="en-US" b="1" dirty="0">
                <a:effectLst>
                  <a:outerShdw blurRad="38100" dist="38100" dir="2700000" algn="tl">
                    <a:srgbClr val="FFFFFF"/>
                  </a:outerShdw>
                </a:effectLst>
                <a:latin typeface="Tahoma" pitchFamily="34" charset="0"/>
                <a:cs typeface="+mn-cs"/>
              </a:rPr>
              <a:t>1</a:t>
            </a:r>
          </a:p>
        </p:txBody>
      </p:sp>
      <p:sp>
        <p:nvSpPr>
          <p:cNvPr id="22" name="Text Box 19"/>
          <p:cNvSpPr txBox="1">
            <a:spLocks noChangeArrowheads="1"/>
          </p:cNvSpPr>
          <p:nvPr/>
        </p:nvSpPr>
        <p:spPr bwMode="auto">
          <a:xfrm>
            <a:off x="6232525" y="4298950"/>
            <a:ext cx="331788" cy="369888"/>
          </a:xfrm>
          <a:prstGeom prst="rect">
            <a:avLst/>
          </a:prstGeom>
          <a:noFill/>
          <a:ln w="9525">
            <a:noFill/>
            <a:miter lim="800000"/>
            <a:headEnd/>
            <a:tailEnd/>
          </a:ln>
          <a:effectLst/>
        </p:spPr>
        <p:txBody>
          <a:bodyPr wrap="none">
            <a:spAutoFit/>
          </a:bodyPr>
          <a:lstStyle/>
          <a:p>
            <a:pPr eaLnBrk="0" hangingPunct="0">
              <a:defRPr/>
            </a:pPr>
            <a:r>
              <a:rPr lang="en-US" b="1" dirty="0">
                <a:effectLst>
                  <a:outerShdw blurRad="38100" dist="38100" dir="2700000" algn="tl">
                    <a:srgbClr val="FFFFFF"/>
                  </a:outerShdw>
                </a:effectLst>
                <a:latin typeface="Tahoma" pitchFamily="34" charset="0"/>
                <a:cs typeface="+mn-cs"/>
              </a:rPr>
              <a:t>1</a:t>
            </a:r>
          </a:p>
        </p:txBody>
      </p:sp>
      <p:sp>
        <p:nvSpPr>
          <p:cNvPr id="23" name="Text Box 20"/>
          <p:cNvSpPr txBox="1">
            <a:spLocks noChangeArrowheads="1"/>
          </p:cNvSpPr>
          <p:nvPr/>
        </p:nvSpPr>
        <p:spPr bwMode="auto">
          <a:xfrm>
            <a:off x="6308725" y="5424488"/>
            <a:ext cx="331788" cy="369887"/>
          </a:xfrm>
          <a:prstGeom prst="rect">
            <a:avLst/>
          </a:prstGeom>
          <a:noFill/>
          <a:ln w="9525">
            <a:noFill/>
            <a:miter lim="800000"/>
            <a:headEnd/>
            <a:tailEnd/>
          </a:ln>
          <a:effectLst/>
        </p:spPr>
        <p:txBody>
          <a:bodyPr wrap="none">
            <a:spAutoFit/>
          </a:bodyPr>
          <a:lstStyle/>
          <a:p>
            <a:pPr eaLnBrk="0" hangingPunct="0">
              <a:defRPr/>
            </a:pPr>
            <a:r>
              <a:rPr lang="en-US" b="1" dirty="0">
                <a:effectLst>
                  <a:outerShdw blurRad="38100" dist="38100" dir="2700000" algn="tl">
                    <a:srgbClr val="FFFFFF"/>
                  </a:outerShdw>
                </a:effectLst>
                <a:latin typeface="Tahoma" pitchFamily="34" charset="0"/>
                <a:cs typeface="+mn-cs"/>
              </a:rPr>
              <a:t>2</a:t>
            </a:r>
          </a:p>
        </p:txBody>
      </p:sp>
      <p:sp>
        <p:nvSpPr>
          <p:cNvPr id="24" name="Text Box 21"/>
          <p:cNvSpPr txBox="1">
            <a:spLocks noChangeArrowheads="1"/>
          </p:cNvSpPr>
          <p:nvPr/>
        </p:nvSpPr>
        <p:spPr bwMode="auto">
          <a:xfrm>
            <a:off x="6918325" y="5899150"/>
            <a:ext cx="331788" cy="369888"/>
          </a:xfrm>
          <a:prstGeom prst="rect">
            <a:avLst/>
          </a:prstGeom>
          <a:noFill/>
          <a:ln w="9525">
            <a:noFill/>
            <a:miter lim="800000"/>
            <a:headEnd/>
            <a:tailEnd/>
          </a:ln>
          <a:effectLst/>
        </p:spPr>
        <p:txBody>
          <a:bodyPr wrap="none">
            <a:spAutoFit/>
          </a:bodyPr>
          <a:lstStyle/>
          <a:p>
            <a:pPr eaLnBrk="0" hangingPunct="0">
              <a:defRPr/>
            </a:pPr>
            <a:r>
              <a:rPr lang="en-US" b="1" dirty="0">
                <a:effectLst>
                  <a:outerShdw blurRad="38100" dist="38100" dir="2700000" algn="tl">
                    <a:srgbClr val="FFFFFF"/>
                  </a:outerShdw>
                </a:effectLst>
                <a:latin typeface="Tahoma" pitchFamily="34" charset="0"/>
                <a:cs typeface="+mn-cs"/>
              </a:rPr>
              <a:t>3</a:t>
            </a:r>
          </a:p>
        </p:txBody>
      </p:sp>
      <p:grpSp>
        <p:nvGrpSpPr>
          <p:cNvPr id="25" name="Group 23"/>
          <p:cNvGrpSpPr>
            <a:grpSpLocks/>
          </p:cNvGrpSpPr>
          <p:nvPr/>
        </p:nvGrpSpPr>
        <p:grpSpPr bwMode="auto">
          <a:xfrm>
            <a:off x="6096000" y="1905000"/>
            <a:ext cx="1676400" cy="838200"/>
            <a:chOff x="3840" y="864"/>
            <a:chExt cx="1056" cy="528"/>
          </a:xfrm>
        </p:grpSpPr>
        <p:sp>
          <p:nvSpPr>
            <p:cNvPr id="26" name="Oval 24"/>
            <p:cNvSpPr>
              <a:spLocks noChangeArrowheads="1"/>
            </p:cNvSpPr>
            <p:nvPr/>
          </p:nvSpPr>
          <p:spPr bwMode="auto">
            <a:xfrm>
              <a:off x="3840" y="864"/>
              <a:ext cx="288" cy="288"/>
            </a:xfrm>
            <a:prstGeom prst="ellipse">
              <a:avLst/>
            </a:prstGeom>
            <a:noFill/>
            <a:ln w="57150">
              <a:solidFill>
                <a:srgbClr val="0070C0"/>
              </a:solidFill>
              <a:round/>
              <a:headEnd/>
              <a:tailEnd/>
            </a:ln>
          </p:spPr>
          <p:txBody>
            <a:bodyPr wrap="none" anchor="ctr"/>
            <a:lstStyle/>
            <a:p>
              <a:endParaRPr lang="en-US" sz="4400" b="1" dirty="0"/>
            </a:p>
          </p:txBody>
        </p:sp>
        <p:sp>
          <p:nvSpPr>
            <p:cNvPr id="27" name="Oval 25"/>
            <p:cNvSpPr>
              <a:spLocks noChangeArrowheads="1"/>
            </p:cNvSpPr>
            <p:nvPr/>
          </p:nvSpPr>
          <p:spPr bwMode="auto">
            <a:xfrm>
              <a:off x="4608" y="1104"/>
              <a:ext cx="288" cy="288"/>
            </a:xfrm>
            <a:prstGeom prst="ellipse">
              <a:avLst/>
            </a:prstGeom>
            <a:noFill/>
            <a:ln w="57150">
              <a:solidFill>
                <a:srgbClr val="0070C0"/>
              </a:solidFill>
              <a:round/>
              <a:headEnd/>
              <a:tailEnd/>
            </a:ln>
          </p:spPr>
          <p:txBody>
            <a:bodyPr wrap="none" anchor="ctr"/>
            <a:lstStyle/>
            <a:p>
              <a:endParaRPr lang="en-US" sz="4400" b="1" dirty="0"/>
            </a:p>
          </p:txBody>
        </p:sp>
      </p:grpSp>
      <p:sp>
        <p:nvSpPr>
          <p:cNvPr id="28" name="Oval 26"/>
          <p:cNvSpPr>
            <a:spLocks noChangeArrowheads="1"/>
          </p:cNvSpPr>
          <p:nvPr/>
        </p:nvSpPr>
        <p:spPr bwMode="auto">
          <a:xfrm>
            <a:off x="6705600" y="3276600"/>
            <a:ext cx="457200" cy="457200"/>
          </a:xfrm>
          <a:prstGeom prst="ellipse">
            <a:avLst/>
          </a:prstGeom>
          <a:noFill/>
          <a:ln w="57150">
            <a:solidFill>
              <a:srgbClr val="0070C0"/>
            </a:solidFill>
            <a:round/>
            <a:headEnd/>
            <a:tailEnd/>
          </a:ln>
        </p:spPr>
        <p:txBody>
          <a:bodyPr wrap="none" anchor="ctr"/>
          <a:lstStyle/>
          <a:p>
            <a:endParaRPr lang="en-US" sz="4400" b="1" dirty="0"/>
          </a:p>
        </p:txBody>
      </p:sp>
      <p:sp>
        <p:nvSpPr>
          <p:cNvPr id="29" name="Oval 27"/>
          <p:cNvSpPr>
            <a:spLocks noChangeArrowheads="1"/>
          </p:cNvSpPr>
          <p:nvPr/>
        </p:nvSpPr>
        <p:spPr bwMode="auto">
          <a:xfrm>
            <a:off x="6781800" y="4724400"/>
            <a:ext cx="457200" cy="457200"/>
          </a:xfrm>
          <a:prstGeom prst="ellipse">
            <a:avLst/>
          </a:prstGeom>
          <a:noFill/>
          <a:ln w="57150">
            <a:solidFill>
              <a:srgbClr val="0070C0"/>
            </a:solidFill>
            <a:round/>
            <a:headEnd/>
            <a:tailEnd/>
          </a:ln>
        </p:spPr>
        <p:txBody>
          <a:bodyPr wrap="none" anchor="ctr"/>
          <a:lstStyle/>
          <a:p>
            <a:endParaRPr lang="en-US" sz="4400" b="1" dirty="0"/>
          </a:p>
        </p:txBody>
      </p:sp>
      <p:sp>
        <p:nvSpPr>
          <p:cNvPr id="30" name="Oval 28"/>
          <p:cNvSpPr>
            <a:spLocks noChangeArrowheads="1"/>
          </p:cNvSpPr>
          <p:nvPr/>
        </p:nvSpPr>
        <p:spPr bwMode="auto">
          <a:xfrm>
            <a:off x="7239000" y="3733800"/>
            <a:ext cx="457200" cy="457200"/>
          </a:xfrm>
          <a:prstGeom prst="ellipse">
            <a:avLst/>
          </a:prstGeom>
          <a:noFill/>
          <a:ln w="57150">
            <a:solidFill>
              <a:srgbClr val="0070C0"/>
            </a:solidFill>
            <a:round/>
            <a:headEnd/>
            <a:tailEnd/>
          </a:ln>
        </p:spPr>
        <p:txBody>
          <a:bodyPr wrap="none" anchor="ctr"/>
          <a:lstStyle/>
          <a:p>
            <a:endParaRPr lang="en-US" sz="4400" b="1" dirty="0"/>
          </a:p>
        </p:txBody>
      </p:sp>
      <p:sp>
        <p:nvSpPr>
          <p:cNvPr id="32" name="Rectangle 31"/>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190155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mn-lt"/>
              </a:rPr>
              <a:t>6</a:t>
            </a:fld>
            <a:endParaRPr lang="en-US" dirty="0">
              <a:latin typeface="+mn-lt"/>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Stream Calculator (StreamCalc)</a:t>
            </a:r>
            <a:endParaRPr lang="en-US" sz="3600" b="0" dirty="0">
              <a:solidFill>
                <a:schemeClr val="tx1"/>
              </a:solidFill>
              <a:effectLst/>
              <a:latin typeface="+mn-lt"/>
            </a:endParaRPr>
          </a:p>
        </p:txBody>
      </p:sp>
      <p:pic>
        <p:nvPicPr>
          <p:cNvPr id="4" name="Picture 3"/>
          <p:cNvPicPr>
            <a:picLocks noChangeAspect="1" noChangeArrowheads="1"/>
          </p:cNvPicPr>
          <p:nvPr/>
        </p:nvPicPr>
        <p:blipFill>
          <a:blip r:embed="rId3" cstate="print"/>
          <a:srcRect/>
          <a:stretch>
            <a:fillRect/>
          </a:stretch>
        </p:blipFill>
        <p:spPr bwMode="auto">
          <a:xfrm>
            <a:off x="2438400" y="1219200"/>
            <a:ext cx="3962400" cy="5362603"/>
          </a:xfrm>
          <a:prstGeom prst="rect">
            <a:avLst/>
          </a:prstGeom>
          <a:noFill/>
          <a:ln w="19050">
            <a:solidFill>
              <a:schemeClr val="tx1"/>
            </a:solidFill>
            <a:miter lim="800000"/>
            <a:headEnd/>
            <a:tailEnd/>
          </a:ln>
        </p:spPr>
      </p:pic>
      <p:sp>
        <p:nvSpPr>
          <p:cNvPr id="6" name="TextBox 5"/>
          <p:cNvSpPr txBox="1"/>
          <p:nvPr/>
        </p:nvSpPr>
        <p:spPr>
          <a:xfrm>
            <a:off x="6596278" y="2133600"/>
            <a:ext cx="2242922" cy="1384995"/>
          </a:xfrm>
          <a:prstGeom prst="rect">
            <a:avLst/>
          </a:prstGeom>
          <a:noFill/>
        </p:spPr>
        <p:txBody>
          <a:bodyPr wrap="none" rtlCol="0">
            <a:spAutoFit/>
          </a:bodyPr>
          <a:lstStyle/>
          <a:p>
            <a:r>
              <a:rPr lang="en-US" sz="2800" dirty="0" smtClean="0">
                <a:latin typeface="+mn-lt"/>
                <a:ea typeface="Tahoma" panose="020B0604030504040204" pitchFamily="34" charset="0"/>
                <a:cs typeface="Tahoma" panose="020B0604030504040204" pitchFamily="34" charset="0"/>
              </a:rPr>
              <a:t>Divergence/</a:t>
            </a:r>
          </a:p>
          <a:p>
            <a:r>
              <a:rPr lang="en-US" sz="2800" dirty="0" smtClean="0">
                <a:latin typeface="+mn-lt"/>
                <a:ea typeface="Tahoma" panose="020B0604030504040204" pitchFamily="34" charset="0"/>
                <a:cs typeface="Tahoma" panose="020B0604030504040204" pitchFamily="34" charset="0"/>
              </a:rPr>
              <a:t>StreamOrde/</a:t>
            </a:r>
          </a:p>
          <a:p>
            <a:r>
              <a:rPr lang="en-US" sz="2800" dirty="0" smtClean="0">
                <a:latin typeface="+mn-lt"/>
                <a:ea typeface="Tahoma" panose="020B0604030504040204" pitchFamily="34" charset="0"/>
                <a:cs typeface="Tahoma" panose="020B0604030504040204" pitchFamily="34" charset="0"/>
              </a:rPr>
              <a:t>StreamCalc</a:t>
            </a:r>
            <a:endParaRPr lang="en-US" sz="2800" dirty="0">
              <a:latin typeface="+mn-lt"/>
              <a:ea typeface="Tahoma" panose="020B0604030504040204" pitchFamily="34" charset="0"/>
              <a:cs typeface="Tahoma" panose="020B0604030504040204" pitchFamily="34" charset="0"/>
            </a:endParaRPr>
          </a:p>
        </p:txBody>
      </p:sp>
      <p:sp>
        <p:nvSpPr>
          <p:cNvPr id="8" name="Rectangle 7"/>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401503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Calibri" panose="020F0502020204030204" pitchFamily="34" charset="0"/>
              </a:rPr>
              <a:t>7</a:t>
            </a:fld>
            <a:endParaRPr lang="en-US" dirty="0">
              <a:latin typeface="Calibri" panose="020F0502020204030204" pitchFamily="34" charset="0"/>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Using Stream Calculator</a:t>
            </a:r>
            <a:endParaRPr lang="en-US" sz="3600" b="0" dirty="0">
              <a:solidFill>
                <a:schemeClr val="tx1"/>
              </a:solidFill>
              <a:effectLst/>
              <a:latin typeface="+mn-lt"/>
            </a:endParaRPr>
          </a:p>
        </p:txBody>
      </p:sp>
      <p:sp>
        <p:nvSpPr>
          <p:cNvPr id="4" name="Rectangle 2"/>
          <p:cNvSpPr txBox="1">
            <a:spLocks/>
          </p:cNvSpPr>
          <p:nvPr/>
        </p:nvSpPr>
        <p:spPr>
          <a:xfrm>
            <a:off x="228600" y="1066800"/>
            <a:ext cx="8686800" cy="819150"/>
          </a:xfrm>
          <a:prstGeom prst="rect">
            <a:avLst/>
          </a:prstGeom>
        </p:spPr>
        <p:txBody>
          <a:bodyPr vert="horz" lIns="91440" tIns="45720" rIns="91440" bIns="45720" rtlCol="0" anchor="ctr">
            <a:normAutofit fontScale="45000" lnSpcReduction="20000"/>
          </a:bodyPr>
          <a:lstStyle/>
          <a:p>
            <a:pPr lvl="0" algn="ctr">
              <a:spcBef>
                <a:spcPct val="0"/>
              </a:spcBef>
              <a:defRPr/>
            </a:pPr>
            <a:r>
              <a:rPr kumimoji="0" lang="en-US" sz="4000" b="0" i="0" u="none" strike="noStrike" kern="1200" cap="none" spc="0" normalizeH="0" baseline="0" noProof="0" dirty="0" smtClean="0">
                <a:ln>
                  <a:noFill/>
                </a:ln>
                <a:effectLst/>
                <a:uLnTx/>
                <a:uFillTx/>
                <a:latin typeface="+mn-lt"/>
                <a:ea typeface="+mj-ea"/>
                <a:cs typeface="+mj-cs"/>
              </a:rPr>
              <a:t>An Interesting Side Benefit of Stream Calculator – </a:t>
            </a:r>
            <a:r>
              <a:rPr lang="en-US" sz="4000" noProof="0" dirty="0" smtClean="0">
                <a:latin typeface="+mn-lt"/>
              </a:rPr>
              <a:t>Removing</a:t>
            </a:r>
            <a:r>
              <a:rPr lang="en-US" sz="4000" dirty="0" smtClean="0">
                <a:latin typeface="+mn-lt"/>
              </a:rPr>
              <a:t> StreamCalc &lt;&gt; StreamOrder from the NHDPlus network yields a dendritic network.</a:t>
            </a:r>
            <a:endParaRPr kumimoji="0" lang="en-US" sz="4000" b="0" i="0" u="none" strike="noStrike" kern="1200" cap="none" spc="0" normalizeH="0" baseline="0" noProof="0" dirty="0" smtClean="0">
              <a:ln>
                <a:noFill/>
              </a:ln>
              <a:effectLst/>
              <a:uLnTx/>
              <a:uFillTx/>
              <a:latin typeface="+mn-lt"/>
              <a:ea typeface="+mj-ea"/>
              <a:cs typeface="+mj-cs"/>
            </a:endParaRPr>
          </a:p>
        </p:txBody>
      </p:sp>
      <p:pic>
        <p:nvPicPr>
          <p:cNvPr id="5" name="Picture 4" descr="streamcalc.jpg"/>
          <p:cNvPicPr>
            <a:picLocks noChangeAspect="1"/>
          </p:cNvPicPr>
          <p:nvPr/>
        </p:nvPicPr>
        <p:blipFill>
          <a:blip r:embed="rId3" cstate="print"/>
          <a:stretch>
            <a:fillRect/>
          </a:stretch>
        </p:blipFill>
        <p:spPr>
          <a:xfrm>
            <a:off x="457200" y="2057400"/>
            <a:ext cx="3505200" cy="4054686"/>
          </a:xfrm>
          <a:prstGeom prst="rect">
            <a:avLst/>
          </a:prstGeom>
          <a:ln w="28575">
            <a:solidFill>
              <a:schemeClr val="bg1"/>
            </a:solidFill>
          </a:ln>
        </p:spPr>
      </p:pic>
      <p:pic>
        <p:nvPicPr>
          <p:cNvPr id="6" name="Picture 5" descr="streamcalc2.jpg"/>
          <p:cNvPicPr>
            <a:picLocks noChangeAspect="1"/>
          </p:cNvPicPr>
          <p:nvPr/>
        </p:nvPicPr>
        <p:blipFill>
          <a:blip r:embed="rId4" cstate="print"/>
          <a:stretch>
            <a:fillRect/>
          </a:stretch>
        </p:blipFill>
        <p:spPr>
          <a:xfrm>
            <a:off x="5029200" y="2057400"/>
            <a:ext cx="3508403" cy="4054686"/>
          </a:xfrm>
          <a:prstGeom prst="rect">
            <a:avLst/>
          </a:prstGeom>
          <a:ln w="28575">
            <a:solidFill>
              <a:schemeClr val="bg1"/>
            </a:solidFill>
          </a:ln>
        </p:spPr>
      </p:pic>
      <p:sp>
        <p:nvSpPr>
          <p:cNvPr id="8" name="Rectangle 7"/>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1192563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8AE4B3-FE51-4F60-8523-600FF4E0E673}" type="slidenum">
              <a:rPr lang="en-US" smtClean="0">
                <a:latin typeface="+mn-lt"/>
              </a:rPr>
              <a:t>8</a:t>
            </a:fld>
            <a:endParaRPr lang="en-US" dirty="0">
              <a:latin typeface="+mn-lt"/>
            </a:endParaRPr>
          </a:p>
        </p:txBody>
      </p:sp>
      <p:sp>
        <p:nvSpPr>
          <p:cNvPr id="18" name="Title 1"/>
          <p:cNvSpPr>
            <a:spLocks noGrp="1"/>
          </p:cNvSpPr>
          <p:nvPr>
            <p:ph type="title" idx="4294967295"/>
          </p:nvPr>
        </p:nvSpPr>
        <p:spPr>
          <a:xfrm>
            <a:off x="914400" y="381000"/>
            <a:ext cx="8229600" cy="819150"/>
          </a:xfrm>
          <a:prstGeom prst="rect">
            <a:avLst/>
          </a:prstGeom>
        </p:spPr>
        <p:txBody>
          <a:bodyPr>
            <a:normAutofit/>
          </a:bodyPr>
          <a:lstStyle/>
          <a:p>
            <a:r>
              <a:rPr lang="en-US" sz="3600" b="0" dirty="0" smtClean="0">
                <a:solidFill>
                  <a:schemeClr val="tx1"/>
                </a:solidFill>
                <a:effectLst/>
                <a:latin typeface="+mn-lt"/>
              </a:rPr>
              <a:t>Level Path Identifier (LevelPathI)</a:t>
            </a:r>
            <a:endParaRPr lang="en-US" sz="3600" b="0" dirty="0">
              <a:solidFill>
                <a:schemeClr val="tx1"/>
              </a:solidFill>
              <a:effectLst/>
              <a:latin typeface="+mn-lt"/>
            </a:endParaRPr>
          </a:p>
        </p:txBody>
      </p:sp>
      <p:sp>
        <p:nvSpPr>
          <p:cNvPr id="5" name="Rectangle 3"/>
          <p:cNvSpPr txBox="1">
            <a:spLocks noChangeArrowheads="1"/>
          </p:cNvSpPr>
          <p:nvPr/>
        </p:nvSpPr>
        <p:spPr>
          <a:xfrm>
            <a:off x="609600" y="2819400"/>
            <a:ext cx="4953000" cy="2514600"/>
          </a:xfrm>
          <a:prstGeom prst="rect">
            <a:avLst/>
          </a:prstGeom>
          <a:effectLst>
            <a:outerShdw dist="12700" algn="ctr" rotWithShape="0">
              <a:schemeClr val="bg2">
                <a:alpha val="50000"/>
              </a:schemeClr>
            </a:outerShdw>
          </a:effectLst>
        </p:spPr>
        <p:txBody>
          <a:bodyPr vert="horz" lIns="91440" tIns="45720" rIns="91440" bIns="45720" rtlCol="0">
            <a:normAutofit/>
          </a:bodyPr>
          <a:lstStyle/>
          <a:p>
            <a:pPr marL="0" marR="0" lvl="0" indent="0" algn="l" defTabSz="914400" rtl="0" eaLnBrk="1" fontAlgn="auto" latinLnBrk="0" hangingPunct="1">
              <a:lnSpc>
                <a:spcPct val="90000"/>
              </a:lnSpc>
              <a:spcBef>
                <a:spcPct val="20000"/>
              </a:spcBef>
              <a:spcAft>
                <a:spcPts val="0"/>
              </a:spcAft>
              <a:buClrTx/>
              <a:buSzTx/>
              <a:buFont typeface="Wingdings 2" pitchFamily="18" charset="2"/>
              <a:buNone/>
              <a:tabLst/>
              <a:defRPr/>
            </a:pPr>
            <a:r>
              <a:rPr kumimoji="0" lang="en-US" sz="2600" b="0" i="0" u="none" strike="noStrike" kern="1200" cap="none" spc="0" normalizeH="0" baseline="0" noProof="0" dirty="0" smtClean="0">
                <a:ln>
                  <a:noFill/>
                </a:ln>
                <a:effectLst/>
                <a:uLnTx/>
                <a:uFillTx/>
                <a:latin typeface="+mn-lt"/>
                <a:ea typeface="Tahoma" panose="020B0604030504040204" pitchFamily="34" charset="0"/>
                <a:cs typeface="Tahoma" panose="020B0604030504040204" pitchFamily="34" charset="0"/>
              </a:rPr>
              <a:t>The hydrologic sequence number of the most downstream flowline on the same level path. </a:t>
            </a:r>
          </a:p>
        </p:txBody>
      </p:sp>
      <p:sp>
        <p:nvSpPr>
          <p:cNvPr id="7" name="Line 4"/>
          <p:cNvSpPr>
            <a:spLocks noChangeShapeType="1"/>
          </p:cNvSpPr>
          <p:nvPr/>
        </p:nvSpPr>
        <p:spPr bwMode="auto">
          <a:xfrm>
            <a:off x="6090138" y="2248177"/>
            <a:ext cx="891588" cy="1114356"/>
          </a:xfrm>
          <a:prstGeom prst="line">
            <a:avLst/>
          </a:prstGeom>
          <a:noFill/>
          <a:ln w="28575">
            <a:solidFill>
              <a:schemeClr val="tx1"/>
            </a:solidFill>
            <a:round/>
            <a:headEnd/>
            <a:tailEnd/>
          </a:ln>
        </p:spPr>
        <p:txBody>
          <a:bodyPr/>
          <a:lstStyle/>
          <a:p>
            <a:endParaRPr lang="en-US" dirty="0">
              <a:latin typeface="+mn-lt"/>
            </a:endParaRPr>
          </a:p>
        </p:txBody>
      </p:sp>
      <p:sp>
        <p:nvSpPr>
          <p:cNvPr id="8" name="Line 5"/>
          <p:cNvSpPr>
            <a:spLocks noChangeShapeType="1"/>
          </p:cNvSpPr>
          <p:nvPr/>
        </p:nvSpPr>
        <p:spPr bwMode="auto">
          <a:xfrm flipV="1">
            <a:off x="6981726" y="2173887"/>
            <a:ext cx="965886" cy="1188646"/>
          </a:xfrm>
          <a:prstGeom prst="line">
            <a:avLst/>
          </a:prstGeom>
          <a:noFill/>
          <a:ln w="28575">
            <a:solidFill>
              <a:schemeClr val="tx1"/>
            </a:solidFill>
            <a:round/>
            <a:headEnd/>
            <a:tailEnd/>
          </a:ln>
        </p:spPr>
        <p:txBody>
          <a:bodyPr/>
          <a:lstStyle/>
          <a:p>
            <a:endParaRPr lang="en-US" dirty="0">
              <a:latin typeface="+mn-lt"/>
            </a:endParaRPr>
          </a:p>
        </p:txBody>
      </p:sp>
      <p:sp>
        <p:nvSpPr>
          <p:cNvPr id="9" name="Line 6"/>
          <p:cNvSpPr>
            <a:spLocks noChangeShapeType="1"/>
          </p:cNvSpPr>
          <p:nvPr/>
        </p:nvSpPr>
        <p:spPr bwMode="auto">
          <a:xfrm>
            <a:off x="6981726" y="3362533"/>
            <a:ext cx="0" cy="1262936"/>
          </a:xfrm>
          <a:prstGeom prst="line">
            <a:avLst/>
          </a:prstGeom>
          <a:noFill/>
          <a:ln w="28575">
            <a:solidFill>
              <a:schemeClr val="tx1"/>
            </a:solidFill>
            <a:round/>
            <a:headEnd/>
            <a:tailEnd/>
          </a:ln>
        </p:spPr>
        <p:txBody>
          <a:bodyPr/>
          <a:lstStyle/>
          <a:p>
            <a:endParaRPr lang="en-US" dirty="0">
              <a:latin typeface="+mn-lt"/>
            </a:endParaRPr>
          </a:p>
        </p:txBody>
      </p:sp>
      <p:sp>
        <p:nvSpPr>
          <p:cNvPr id="10" name="Line 7"/>
          <p:cNvSpPr>
            <a:spLocks noChangeShapeType="1"/>
          </p:cNvSpPr>
          <p:nvPr/>
        </p:nvSpPr>
        <p:spPr bwMode="auto">
          <a:xfrm flipV="1">
            <a:off x="6981726" y="3659694"/>
            <a:ext cx="965886" cy="965775"/>
          </a:xfrm>
          <a:prstGeom prst="line">
            <a:avLst/>
          </a:prstGeom>
          <a:noFill/>
          <a:ln w="28575">
            <a:solidFill>
              <a:schemeClr val="tx1"/>
            </a:solidFill>
            <a:round/>
            <a:headEnd/>
            <a:tailEnd/>
          </a:ln>
        </p:spPr>
        <p:txBody>
          <a:bodyPr/>
          <a:lstStyle/>
          <a:p>
            <a:endParaRPr lang="en-US" dirty="0">
              <a:latin typeface="+mn-lt"/>
            </a:endParaRPr>
          </a:p>
        </p:txBody>
      </p:sp>
      <p:sp>
        <p:nvSpPr>
          <p:cNvPr id="11" name="Line 8"/>
          <p:cNvSpPr>
            <a:spLocks noChangeShapeType="1"/>
          </p:cNvSpPr>
          <p:nvPr/>
        </p:nvSpPr>
        <p:spPr bwMode="auto">
          <a:xfrm>
            <a:off x="6981726" y="4625469"/>
            <a:ext cx="0" cy="1337227"/>
          </a:xfrm>
          <a:prstGeom prst="line">
            <a:avLst/>
          </a:prstGeom>
          <a:noFill/>
          <a:ln w="28575">
            <a:solidFill>
              <a:schemeClr val="tx1"/>
            </a:solidFill>
            <a:round/>
            <a:headEnd/>
            <a:tailEnd/>
          </a:ln>
        </p:spPr>
        <p:txBody>
          <a:bodyPr/>
          <a:lstStyle/>
          <a:p>
            <a:endParaRPr lang="en-US" dirty="0">
              <a:latin typeface="+mn-lt"/>
            </a:endParaRPr>
          </a:p>
        </p:txBody>
      </p:sp>
      <p:sp>
        <p:nvSpPr>
          <p:cNvPr id="12" name="Line 9"/>
          <p:cNvSpPr>
            <a:spLocks noChangeShapeType="1"/>
          </p:cNvSpPr>
          <p:nvPr/>
        </p:nvSpPr>
        <p:spPr bwMode="auto">
          <a:xfrm flipH="1" flipV="1">
            <a:off x="6461633" y="5368373"/>
            <a:ext cx="520093" cy="594323"/>
          </a:xfrm>
          <a:prstGeom prst="line">
            <a:avLst/>
          </a:prstGeom>
          <a:noFill/>
          <a:ln w="28575">
            <a:solidFill>
              <a:schemeClr val="tx1"/>
            </a:solidFill>
            <a:round/>
            <a:headEnd/>
            <a:tailEnd/>
          </a:ln>
        </p:spPr>
        <p:txBody>
          <a:bodyPr/>
          <a:lstStyle/>
          <a:p>
            <a:endParaRPr lang="en-US" dirty="0">
              <a:latin typeface="+mn-lt"/>
            </a:endParaRPr>
          </a:p>
        </p:txBody>
      </p:sp>
      <p:sp>
        <p:nvSpPr>
          <p:cNvPr id="13" name="Line 10"/>
          <p:cNvSpPr>
            <a:spLocks noChangeShapeType="1"/>
          </p:cNvSpPr>
          <p:nvPr/>
        </p:nvSpPr>
        <p:spPr bwMode="auto">
          <a:xfrm flipH="1" flipV="1">
            <a:off x="6387334" y="4328308"/>
            <a:ext cx="74299" cy="1040065"/>
          </a:xfrm>
          <a:prstGeom prst="line">
            <a:avLst/>
          </a:prstGeom>
          <a:noFill/>
          <a:ln w="28575">
            <a:solidFill>
              <a:schemeClr val="tx1"/>
            </a:solidFill>
            <a:round/>
            <a:headEnd/>
            <a:tailEnd/>
          </a:ln>
        </p:spPr>
        <p:txBody>
          <a:bodyPr/>
          <a:lstStyle/>
          <a:p>
            <a:endParaRPr lang="en-US" dirty="0">
              <a:latin typeface="+mn-lt"/>
            </a:endParaRPr>
          </a:p>
        </p:txBody>
      </p:sp>
      <p:sp>
        <p:nvSpPr>
          <p:cNvPr id="14" name="Line 11"/>
          <p:cNvSpPr>
            <a:spLocks noChangeShapeType="1"/>
          </p:cNvSpPr>
          <p:nvPr/>
        </p:nvSpPr>
        <p:spPr bwMode="auto">
          <a:xfrm flipH="1">
            <a:off x="5495747" y="5368373"/>
            <a:ext cx="965886" cy="148581"/>
          </a:xfrm>
          <a:prstGeom prst="line">
            <a:avLst/>
          </a:prstGeom>
          <a:noFill/>
          <a:ln w="28575">
            <a:solidFill>
              <a:schemeClr val="tx1"/>
            </a:solidFill>
            <a:round/>
            <a:headEnd/>
            <a:tailEnd/>
          </a:ln>
        </p:spPr>
        <p:txBody>
          <a:bodyPr/>
          <a:lstStyle/>
          <a:p>
            <a:endParaRPr lang="en-US" dirty="0">
              <a:latin typeface="+mn-lt"/>
            </a:endParaRPr>
          </a:p>
        </p:txBody>
      </p:sp>
      <p:sp>
        <p:nvSpPr>
          <p:cNvPr id="15" name="Line 12"/>
          <p:cNvSpPr>
            <a:spLocks noChangeShapeType="1"/>
          </p:cNvSpPr>
          <p:nvPr/>
        </p:nvSpPr>
        <p:spPr bwMode="auto">
          <a:xfrm>
            <a:off x="6981726" y="5962696"/>
            <a:ext cx="0" cy="742904"/>
          </a:xfrm>
          <a:prstGeom prst="line">
            <a:avLst/>
          </a:prstGeom>
          <a:noFill/>
          <a:ln w="28575">
            <a:solidFill>
              <a:schemeClr val="tx1"/>
            </a:solidFill>
            <a:round/>
            <a:headEnd/>
            <a:tailEnd/>
          </a:ln>
        </p:spPr>
        <p:txBody>
          <a:bodyPr/>
          <a:lstStyle/>
          <a:p>
            <a:endParaRPr lang="en-US" dirty="0">
              <a:latin typeface="+mn-lt"/>
            </a:endParaRPr>
          </a:p>
        </p:txBody>
      </p:sp>
      <p:sp>
        <p:nvSpPr>
          <p:cNvPr id="16" name="Text Box 13"/>
          <p:cNvSpPr txBox="1">
            <a:spLocks noChangeArrowheads="1"/>
          </p:cNvSpPr>
          <p:nvPr/>
        </p:nvSpPr>
        <p:spPr bwMode="auto">
          <a:xfrm>
            <a:off x="7387274" y="2667608"/>
            <a:ext cx="385426" cy="523128"/>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1</a:t>
            </a:r>
          </a:p>
        </p:txBody>
      </p:sp>
      <p:sp>
        <p:nvSpPr>
          <p:cNvPr id="17" name="Text Box 14"/>
          <p:cNvSpPr txBox="1">
            <a:spLocks noChangeArrowheads="1"/>
          </p:cNvSpPr>
          <p:nvPr/>
        </p:nvSpPr>
        <p:spPr bwMode="auto">
          <a:xfrm>
            <a:off x="6396622" y="2209484"/>
            <a:ext cx="385426" cy="520033"/>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2</a:t>
            </a:r>
          </a:p>
        </p:txBody>
      </p:sp>
      <p:sp>
        <p:nvSpPr>
          <p:cNvPr id="19" name="Text Box 15"/>
          <p:cNvSpPr txBox="1">
            <a:spLocks noChangeArrowheads="1"/>
          </p:cNvSpPr>
          <p:nvPr/>
        </p:nvSpPr>
        <p:spPr bwMode="auto">
          <a:xfrm>
            <a:off x="6930645" y="3486350"/>
            <a:ext cx="385426" cy="523128"/>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1</a:t>
            </a:r>
          </a:p>
        </p:txBody>
      </p:sp>
      <p:sp>
        <p:nvSpPr>
          <p:cNvPr id="20" name="Text Box 16"/>
          <p:cNvSpPr txBox="1">
            <a:spLocks noChangeArrowheads="1"/>
          </p:cNvSpPr>
          <p:nvPr/>
        </p:nvSpPr>
        <p:spPr bwMode="auto">
          <a:xfrm>
            <a:off x="7463121" y="4048171"/>
            <a:ext cx="385426" cy="523128"/>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2</a:t>
            </a:r>
          </a:p>
        </p:txBody>
      </p:sp>
      <p:sp>
        <p:nvSpPr>
          <p:cNvPr id="21" name="Text Box 17"/>
          <p:cNvSpPr txBox="1">
            <a:spLocks noChangeArrowheads="1"/>
          </p:cNvSpPr>
          <p:nvPr/>
        </p:nvSpPr>
        <p:spPr bwMode="auto">
          <a:xfrm>
            <a:off x="6930645" y="4914892"/>
            <a:ext cx="385426" cy="523128"/>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1</a:t>
            </a:r>
          </a:p>
        </p:txBody>
      </p:sp>
      <p:sp>
        <p:nvSpPr>
          <p:cNvPr id="22" name="Text Box 18"/>
          <p:cNvSpPr txBox="1">
            <a:spLocks noChangeArrowheads="1"/>
          </p:cNvSpPr>
          <p:nvPr/>
        </p:nvSpPr>
        <p:spPr bwMode="auto">
          <a:xfrm>
            <a:off x="5715548" y="4958228"/>
            <a:ext cx="385426" cy="523128"/>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3</a:t>
            </a:r>
          </a:p>
        </p:txBody>
      </p:sp>
      <p:sp>
        <p:nvSpPr>
          <p:cNvPr id="23" name="Text Box 19"/>
          <p:cNvSpPr txBox="1">
            <a:spLocks noChangeArrowheads="1"/>
          </p:cNvSpPr>
          <p:nvPr/>
        </p:nvSpPr>
        <p:spPr bwMode="auto">
          <a:xfrm>
            <a:off x="6039058" y="4469150"/>
            <a:ext cx="385426" cy="523128"/>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2</a:t>
            </a:r>
          </a:p>
        </p:txBody>
      </p:sp>
      <p:sp>
        <p:nvSpPr>
          <p:cNvPr id="24" name="Text Box 20"/>
          <p:cNvSpPr txBox="1">
            <a:spLocks noChangeArrowheads="1"/>
          </p:cNvSpPr>
          <p:nvPr/>
        </p:nvSpPr>
        <p:spPr bwMode="auto">
          <a:xfrm>
            <a:off x="6385786" y="5572672"/>
            <a:ext cx="382330" cy="523128"/>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2</a:t>
            </a:r>
          </a:p>
        </p:txBody>
      </p:sp>
      <p:sp>
        <p:nvSpPr>
          <p:cNvPr id="25" name="Text Box 21"/>
          <p:cNvSpPr txBox="1">
            <a:spLocks noChangeArrowheads="1"/>
          </p:cNvSpPr>
          <p:nvPr/>
        </p:nvSpPr>
        <p:spPr bwMode="auto">
          <a:xfrm>
            <a:off x="6930645" y="6029248"/>
            <a:ext cx="385426" cy="521580"/>
          </a:xfrm>
          <a:prstGeom prst="rect">
            <a:avLst/>
          </a:prstGeom>
          <a:noFill/>
          <a:ln w="9525">
            <a:noFill/>
            <a:miter lim="800000"/>
            <a:headEnd/>
            <a:tailEnd/>
          </a:ln>
          <a:effectLst/>
        </p:spPr>
        <p:txBody>
          <a:bodyPr wrap="none">
            <a:spAutoFit/>
          </a:bodyPr>
          <a:lstStyle/>
          <a:p>
            <a:pPr eaLnBrk="0" hangingPunct="0">
              <a:defRPr/>
            </a:pPr>
            <a:r>
              <a:rPr lang="en-US" sz="2800" b="1" dirty="0">
                <a:latin typeface="+mn-lt"/>
                <a:cs typeface="+mn-cs"/>
              </a:rPr>
              <a:t>1</a:t>
            </a:r>
          </a:p>
        </p:txBody>
      </p:sp>
      <p:sp>
        <p:nvSpPr>
          <p:cNvPr id="35" name="Text Box 23"/>
          <p:cNvSpPr txBox="1">
            <a:spLocks noChangeArrowheads="1"/>
          </p:cNvSpPr>
          <p:nvPr/>
        </p:nvSpPr>
        <p:spPr bwMode="auto">
          <a:xfrm>
            <a:off x="4953000" y="6231622"/>
            <a:ext cx="1729962" cy="369332"/>
          </a:xfrm>
          <a:prstGeom prst="rect">
            <a:avLst/>
          </a:prstGeom>
          <a:noFill/>
          <a:ln w="38100">
            <a:solidFill>
              <a:srgbClr val="0070C0"/>
            </a:solidFill>
            <a:miter lim="800000"/>
            <a:headEnd/>
            <a:tailEnd/>
          </a:ln>
        </p:spPr>
        <p:txBody>
          <a:bodyPr wrap="none">
            <a:spAutoFit/>
          </a:bodyPr>
          <a:lstStyle/>
          <a:p>
            <a:pPr eaLnBrk="0" hangingPunct="0"/>
            <a:r>
              <a:rPr lang="en-US" dirty="0" smtClean="0">
                <a:latin typeface="+mn-lt"/>
              </a:rPr>
              <a:t>HydroSeq </a:t>
            </a:r>
            <a:r>
              <a:rPr lang="en-US" dirty="0">
                <a:latin typeface="+mn-lt"/>
              </a:rPr>
              <a:t>= 55</a:t>
            </a:r>
          </a:p>
        </p:txBody>
      </p:sp>
      <p:sp>
        <p:nvSpPr>
          <p:cNvPr id="36" name="Line 24"/>
          <p:cNvSpPr>
            <a:spLocks noChangeShapeType="1"/>
          </p:cNvSpPr>
          <p:nvPr/>
        </p:nvSpPr>
        <p:spPr bwMode="auto">
          <a:xfrm>
            <a:off x="6685496" y="6408439"/>
            <a:ext cx="297196" cy="0"/>
          </a:xfrm>
          <a:prstGeom prst="line">
            <a:avLst/>
          </a:prstGeom>
          <a:noFill/>
          <a:ln w="38100">
            <a:solidFill>
              <a:srgbClr val="0070C0"/>
            </a:solidFill>
            <a:round/>
            <a:headEnd/>
            <a:tailEnd type="triangle" w="med" len="med"/>
          </a:ln>
        </p:spPr>
        <p:txBody>
          <a:bodyPr/>
          <a:lstStyle/>
          <a:p>
            <a:endParaRPr lang="en-US" dirty="0">
              <a:latin typeface="+mn-lt"/>
            </a:endParaRPr>
          </a:p>
        </p:txBody>
      </p:sp>
      <p:grpSp>
        <p:nvGrpSpPr>
          <p:cNvPr id="28" name="Group 26"/>
          <p:cNvGrpSpPr>
            <a:grpSpLocks/>
          </p:cNvGrpSpPr>
          <p:nvPr/>
        </p:nvGrpSpPr>
        <p:grpSpPr bwMode="auto">
          <a:xfrm>
            <a:off x="6981726" y="2173887"/>
            <a:ext cx="965886" cy="4531713"/>
            <a:chOff x="4272" y="1200"/>
            <a:chExt cx="624" cy="2928"/>
          </a:xfrm>
        </p:grpSpPr>
        <p:sp>
          <p:nvSpPr>
            <p:cNvPr id="31" name="Line 27"/>
            <p:cNvSpPr>
              <a:spLocks noChangeShapeType="1"/>
            </p:cNvSpPr>
            <p:nvPr/>
          </p:nvSpPr>
          <p:spPr bwMode="auto">
            <a:xfrm flipV="1">
              <a:off x="4272" y="1200"/>
              <a:ext cx="624" cy="768"/>
            </a:xfrm>
            <a:prstGeom prst="line">
              <a:avLst/>
            </a:prstGeom>
            <a:noFill/>
            <a:ln w="57150">
              <a:solidFill>
                <a:srgbClr val="0070C0"/>
              </a:solidFill>
              <a:round/>
              <a:headEnd/>
              <a:tailEnd/>
            </a:ln>
          </p:spPr>
          <p:txBody>
            <a:bodyPr/>
            <a:lstStyle/>
            <a:p>
              <a:endParaRPr lang="en-US" dirty="0">
                <a:latin typeface="+mn-lt"/>
              </a:endParaRPr>
            </a:p>
          </p:txBody>
        </p:sp>
        <p:sp>
          <p:nvSpPr>
            <p:cNvPr id="32" name="Line 28"/>
            <p:cNvSpPr>
              <a:spLocks noChangeShapeType="1"/>
            </p:cNvSpPr>
            <p:nvPr/>
          </p:nvSpPr>
          <p:spPr bwMode="auto">
            <a:xfrm>
              <a:off x="4272" y="1968"/>
              <a:ext cx="0" cy="816"/>
            </a:xfrm>
            <a:prstGeom prst="line">
              <a:avLst/>
            </a:prstGeom>
            <a:noFill/>
            <a:ln w="57150">
              <a:solidFill>
                <a:srgbClr val="0070C0"/>
              </a:solidFill>
              <a:round/>
              <a:headEnd/>
              <a:tailEnd/>
            </a:ln>
          </p:spPr>
          <p:txBody>
            <a:bodyPr/>
            <a:lstStyle/>
            <a:p>
              <a:endParaRPr lang="en-US" dirty="0">
                <a:latin typeface="+mn-lt"/>
              </a:endParaRPr>
            </a:p>
          </p:txBody>
        </p:sp>
        <p:sp>
          <p:nvSpPr>
            <p:cNvPr id="33" name="Line 29"/>
            <p:cNvSpPr>
              <a:spLocks noChangeShapeType="1"/>
            </p:cNvSpPr>
            <p:nvPr/>
          </p:nvSpPr>
          <p:spPr bwMode="auto">
            <a:xfrm>
              <a:off x="4272" y="2784"/>
              <a:ext cx="0" cy="864"/>
            </a:xfrm>
            <a:prstGeom prst="line">
              <a:avLst/>
            </a:prstGeom>
            <a:noFill/>
            <a:ln w="57150">
              <a:solidFill>
                <a:srgbClr val="0070C0"/>
              </a:solidFill>
              <a:round/>
              <a:headEnd/>
              <a:tailEnd/>
            </a:ln>
          </p:spPr>
          <p:txBody>
            <a:bodyPr/>
            <a:lstStyle/>
            <a:p>
              <a:endParaRPr lang="en-US" dirty="0">
                <a:latin typeface="+mn-lt"/>
              </a:endParaRPr>
            </a:p>
          </p:txBody>
        </p:sp>
        <p:sp>
          <p:nvSpPr>
            <p:cNvPr id="34" name="Line 30"/>
            <p:cNvSpPr>
              <a:spLocks noChangeShapeType="1"/>
            </p:cNvSpPr>
            <p:nvPr/>
          </p:nvSpPr>
          <p:spPr bwMode="auto">
            <a:xfrm>
              <a:off x="4272" y="3648"/>
              <a:ext cx="0" cy="480"/>
            </a:xfrm>
            <a:prstGeom prst="line">
              <a:avLst/>
            </a:prstGeom>
            <a:noFill/>
            <a:ln w="57150">
              <a:solidFill>
                <a:srgbClr val="0070C0"/>
              </a:solidFill>
              <a:round/>
              <a:headEnd/>
              <a:tailEnd/>
            </a:ln>
          </p:spPr>
          <p:txBody>
            <a:bodyPr/>
            <a:lstStyle/>
            <a:p>
              <a:endParaRPr lang="en-US" dirty="0">
                <a:latin typeface="+mn-lt"/>
              </a:endParaRPr>
            </a:p>
          </p:txBody>
        </p:sp>
      </p:grpSp>
      <p:sp>
        <p:nvSpPr>
          <p:cNvPr id="29" name="Text Box 31"/>
          <p:cNvSpPr txBox="1">
            <a:spLocks noChangeArrowheads="1"/>
          </p:cNvSpPr>
          <p:nvPr/>
        </p:nvSpPr>
        <p:spPr bwMode="auto">
          <a:xfrm>
            <a:off x="5876494" y="1599684"/>
            <a:ext cx="1794081" cy="369332"/>
          </a:xfrm>
          <a:prstGeom prst="rect">
            <a:avLst/>
          </a:prstGeom>
          <a:noFill/>
          <a:ln w="38100">
            <a:solidFill>
              <a:srgbClr val="0070C0"/>
            </a:solidFill>
            <a:miter lim="800000"/>
            <a:headEnd/>
            <a:tailEnd/>
          </a:ln>
        </p:spPr>
        <p:txBody>
          <a:bodyPr wrap="none">
            <a:spAutoFit/>
          </a:bodyPr>
          <a:lstStyle/>
          <a:p>
            <a:pPr eaLnBrk="0" hangingPunct="0"/>
            <a:r>
              <a:rPr lang="en-US" dirty="0" smtClean="0">
                <a:latin typeface="+mn-lt"/>
              </a:rPr>
              <a:t>LevelPathI </a:t>
            </a:r>
            <a:r>
              <a:rPr lang="en-US" dirty="0">
                <a:latin typeface="+mn-lt"/>
              </a:rPr>
              <a:t>= 55</a:t>
            </a:r>
          </a:p>
        </p:txBody>
      </p:sp>
      <p:sp>
        <p:nvSpPr>
          <p:cNvPr id="30" name="AutoShape 32"/>
          <p:cNvSpPr>
            <a:spLocks noChangeArrowheads="1"/>
          </p:cNvSpPr>
          <p:nvPr/>
        </p:nvSpPr>
        <p:spPr bwMode="auto">
          <a:xfrm>
            <a:off x="7873314" y="1653854"/>
            <a:ext cx="965886" cy="1411517"/>
          </a:xfrm>
          <a:prstGeom prst="curvedLeftArrow">
            <a:avLst>
              <a:gd name="adj1" fmla="val 29231"/>
              <a:gd name="adj2" fmla="val 58462"/>
              <a:gd name="adj3" fmla="val 33333"/>
            </a:avLst>
          </a:prstGeom>
          <a:solidFill>
            <a:srgbClr val="0070C0"/>
          </a:solidFill>
          <a:ln w="9525">
            <a:solidFill>
              <a:schemeClr val="tx1"/>
            </a:solidFill>
            <a:miter lim="800000"/>
            <a:headEnd/>
            <a:tailEnd/>
          </a:ln>
        </p:spPr>
        <p:txBody>
          <a:bodyPr wrap="none" anchor="ctr"/>
          <a:lstStyle/>
          <a:p>
            <a:endParaRPr lang="en-US" sz="4400" b="1" dirty="0">
              <a:latin typeface="+mn-lt"/>
            </a:endParaRPr>
          </a:p>
        </p:txBody>
      </p:sp>
      <p:sp>
        <p:nvSpPr>
          <p:cNvPr id="37" name="Rectangle 36"/>
          <p:cNvSpPr/>
          <p:nvPr/>
        </p:nvSpPr>
        <p:spPr>
          <a:xfrm>
            <a:off x="0" y="6477000"/>
            <a:ext cx="1649554"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Analysis Attributes</a:t>
            </a:r>
            <a:endParaRPr lang="en-US" sz="1400" dirty="0">
              <a:solidFill>
                <a:schemeClr val="bg1"/>
              </a:solidFill>
            </a:endParaRPr>
          </a:p>
        </p:txBody>
      </p:sp>
    </p:spTree>
    <p:extLst>
      <p:ext uri="{BB962C8B-B14F-4D97-AF65-F5344CB8AC3E}">
        <p14:creationId xmlns:p14="http://schemas.microsoft.com/office/powerpoint/2010/main" val="2815568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A28B4FE-6074-4B92-B014-3DB7DA591088}">
  <ds:schemaRefs>
    <ds:schemaRef ds:uri="ESRI.ArcGIS.Mapping.OfficeIntegration.PowerPointInfo"/>
  </ds:schemaRefs>
</ds:datastoreItem>
</file>

<file path=customXml/itemProps10.xml><?xml version="1.0" encoding="utf-8"?>
<ds:datastoreItem xmlns:ds="http://schemas.openxmlformats.org/officeDocument/2006/customXml" ds:itemID="{7D97B080-56D4-4137-9613-84C72E22D67E}">
  <ds:schemaRefs>
    <ds:schemaRef ds:uri="ESRI.ArcGIS.Mapping.OfficeIntegration.PowerPointInfo"/>
  </ds:schemaRefs>
</ds:datastoreItem>
</file>

<file path=customXml/itemProps100.xml><?xml version="1.0" encoding="utf-8"?>
<ds:datastoreItem xmlns:ds="http://schemas.openxmlformats.org/officeDocument/2006/customXml" ds:itemID="{90269428-A354-48E3-8876-754D3879202A}">
  <ds:schemaRefs>
    <ds:schemaRef ds:uri="ESRI.ArcGIS.Mapping.OfficeIntegration.PowerPointInfo"/>
  </ds:schemaRefs>
</ds:datastoreItem>
</file>

<file path=customXml/itemProps101.xml><?xml version="1.0" encoding="utf-8"?>
<ds:datastoreItem xmlns:ds="http://schemas.openxmlformats.org/officeDocument/2006/customXml" ds:itemID="{8CB3E93F-96B6-4F46-B10B-7F8470DFE8EF}">
  <ds:schemaRefs>
    <ds:schemaRef ds:uri="ESRI.ArcGIS.Mapping.OfficeIntegration.PowerPointInfo"/>
  </ds:schemaRefs>
</ds:datastoreItem>
</file>

<file path=customXml/itemProps102.xml><?xml version="1.0" encoding="utf-8"?>
<ds:datastoreItem xmlns:ds="http://schemas.openxmlformats.org/officeDocument/2006/customXml" ds:itemID="{0EC8BFE0-AB25-4D02-8B2F-1AF5E046B193}">
  <ds:schemaRefs>
    <ds:schemaRef ds:uri="ESRI.ArcGIS.Mapping.OfficeIntegration.PowerPointInfo"/>
  </ds:schemaRefs>
</ds:datastoreItem>
</file>

<file path=customXml/itemProps103.xml><?xml version="1.0" encoding="utf-8"?>
<ds:datastoreItem xmlns:ds="http://schemas.openxmlformats.org/officeDocument/2006/customXml" ds:itemID="{BCDE0EC6-00FE-49CC-8FD2-3CF1125989E0}">
  <ds:schemaRefs>
    <ds:schemaRef ds:uri="ESRI.ArcGIS.Mapping.OfficeIntegration.PowerPointInfo"/>
  </ds:schemaRefs>
</ds:datastoreItem>
</file>

<file path=customXml/itemProps104.xml><?xml version="1.0" encoding="utf-8"?>
<ds:datastoreItem xmlns:ds="http://schemas.openxmlformats.org/officeDocument/2006/customXml" ds:itemID="{D62BB653-D8C8-445C-967C-8DAE1263EDFF}">
  <ds:schemaRefs>
    <ds:schemaRef ds:uri="ESRI.ArcGIS.Mapping.OfficeIntegration.PowerPointInfo"/>
  </ds:schemaRefs>
</ds:datastoreItem>
</file>

<file path=customXml/itemProps105.xml><?xml version="1.0" encoding="utf-8"?>
<ds:datastoreItem xmlns:ds="http://schemas.openxmlformats.org/officeDocument/2006/customXml" ds:itemID="{FB6F7211-1FBF-4601-A0CE-C9D080DE37C6}">
  <ds:schemaRefs>
    <ds:schemaRef ds:uri="ESRI.ArcGIS.Mapping.OfficeIntegration.PowerPointInfo"/>
  </ds:schemaRefs>
</ds:datastoreItem>
</file>

<file path=customXml/itemProps106.xml><?xml version="1.0" encoding="utf-8"?>
<ds:datastoreItem xmlns:ds="http://schemas.openxmlformats.org/officeDocument/2006/customXml" ds:itemID="{C3EB99B5-2D32-44A5-9614-DECF71C1BF0D}">
  <ds:schemaRefs>
    <ds:schemaRef ds:uri="ESRI.ArcGIS.Mapping.OfficeIntegration.PowerPointInfo"/>
  </ds:schemaRefs>
</ds:datastoreItem>
</file>

<file path=customXml/itemProps107.xml><?xml version="1.0" encoding="utf-8"?>
<ds:datastoreItem xmlns:ds="http://schemas.openxmlformats.org/officeDocument/2006/customXml" ds:itemID="{89FA7471-AE18-4987-82ED-04CE7D593578}">
  <ds:schemaRefs>
    <ds:schemaRef ds:uri="ESRI.ArcGIS.Mapping.OfficeIntegration.PowerPointInfo"/>
  </ds:schemaRefs>
</ds:datastoreItem>
</file>

<file path=customXml/itemProps108.xml><?xml version="1.0" encoding="utf-8"?>
<ds:datastoreItem xmlns:ds="http://schemas.openxmlformats.org/officeDocument/2006/customXml" ds:itemID="{DED417BE-64B6-4F28-AAF1-4A18F82A1A4A}">
  <ds:schemaRefs>
    <ds:schemaRef ds:uri="ESRI.ArcGIS.Mapping.OfficeIntegration.PowerPointInfo"/>
  </ds:schemaRefs>
</ds:datastoreItem>
</file>

<file path=customXml/itemProps109.xml><?xml version="1.0" encoding="utf-8"?>
<ds:datastoreItem xmlns:ds="http://schemas.openxmlformats.org/officeDocument/2006/customXml" ds:itemID="{3CE3C889-9A1B-4292-BC54-6821AFA26F93}">
  <ds:schemaRefs>
    <ds:schemaRef ds:uri="ESRI.ArcGIS.Mapping.OfficeIntegration.PowerPointInfo"/>
  </ds:schemaRefs>
</ds:datastoreItem>
</file>

<file path=customXml/itemProps11.xml><?xml version="1.0" encoding="utf-8"?>
<ds:datastoreItem xmlns:ds="http://schemas.openxmlformats.org/officeDocument/2006/customXml" ds:itemID="{F4EF5B56-65E5-43E0-B0C8-247E7B99C0A6}">
  <ds:schemaRefs>
    <ds:schemaRef ds:uri="ESRI.ArcGIS.Mapping.OfficeIntegration.PowerPointInfo"/>
  </ds:schemaRefs>
</ds:datastoreItem>
</file>

<file path=customXml/itemProps110.xml><?xml version="1.0" encoding="utf-8"?>
<ds:datastoreItem xmlns:ds="http://schemas.openxmlformats.org/officeDocument/2006/customXml" ds:itemID="{C9C9C0E5-D4D8-47BD-BD7B-43DD51EC39B9}">
  <ds:schemaRefs>
    <ds:schemaRef ds:uri="ESRI.ArcGIS.Mapping.OfficeIntegration.PowerPointInfo"/>
  </ds:schemaRefs>
</ds:datastoreItem>
</file>

<file path=customXml/itemProps111.xml><?xml version="1.0" encoding="utf-8"?>
<ds:datastoreItem xmlns:ds="http://schemas.openxmlformats.org/officeDocument/2006/customXml" ds:itemID="{7D6BA7FA-8C88-4FD6-823A-1C79927483AC}">
  <ds:schemaRefs>
    <ds:schemaRef ds:uri="ESRI.ArcGIS.Mapping.OfficeIntegration.PowerPointInfo"/>
  </ds:schemaRefs>
</ds:datastoreItem>
</file>

<file path=customXml/itemProps112.xml><?xml version="1.0" encoding="utf-8"?>
<ds:datastoreItem xmlns:ds="http://schemas.openxmlformats.org/officeDocument/2006/customXml" ds:itemID="{13785CDE-0665-454E-9918-A09DE3DC53F1}">
  <ds:schemaRefs>
    <ds:schemaRef ds:uri="ESRI.ArcGIS.Mapping.OfficeIntegration.PowerPointInfo"/>
  </ds:schemaRefs>
</ds:datastoreItem>
</file>

<file path=customXml/itemProps113.xml><?xml version="1.0" encoding="utf-8"?>
<ds:datastoreItem xmlns:ds="http://schemas.openxmlformats.org/officeDocument/2006/customXml" ds:itemID="{A4ECC42B-C940-4C95-A55E-1016387D3084}">
  <ds:schemaRefs>
    <ds:schemaRef ds:uri="ESRI.ArcGIS.Mapping.OfficeIntegration.PowerPointInfo"/>
  </ds:schemaRefs>
</ds:datastoreItem>
</file>

<file path=customXml/itemProps114.xml><?xml version="1.0" encoding="utf-8"?>
<ds:datastoreItem xmlns:ds="http://schemas.openxmlformats.org/officeDocument/2006/customXml" ds:itemID="{D1D19A93-945B-4D44-AE7F-824BDD989E4E}">
  <ds:schemaRefs>
    <ds:schemaRef ds:uri="ESRI.ArcGIS.Mapping.OfficeIntegration.PowerPointInfo"/>
  </ds:schemaRefs>
</ds:datastoreItem>
</file>

<file path=customXml/itemProps115.xml><?xml version="1.0" encoding="utf-8"?>
<ds:datastoreItem xmlns:ds="http://schemas.openxmlformats.org/officeDocument/2006/customXml" ds:itemID="{FD7404A5-55C3-470F-8FFD-727A2EC25EA5}">
  <ds:schemaRefs>
    <ds:schemaRef ds:uri="ESRI.ArcGIS.Mapping.OfficeIntegration.PowerPointInfo"/>
  </ds:schemaRefs>
</ds:datastoreItem>
</file>

<file path=customXml/itemProps116.xml><?xml version="1.0" encoding="utf-8"?>
<ds:datastoreItem xmlns:ds="http://schemas.openxmlformats.org/officeDocument/2006/customXml" ds:itemID="{5EAE6342-BBE4-44F4-B94A-7FCB857C0869}">
  <ds:schemaRefs>
    <ds:schemaRef ds:uri="ESRI.ArcGIS.Mapping.OfficeIntegration.PowerPointInfo"/>
  </ds:schemaRefs>
</ds:datastoreItem>
</file>

<file path=customXml/itemProps117.xml><?xml version="1.0" encoding="utf-8"?>
<ds:datastoreItem xmlns:ds="http://schemas.openxmlformats.org/officeDocument/2006/customXml" ds:itemID="{B6AFB5B0-CBDD-4BF7-ABDB-04DAC1AA4634}">
  <ds:schemaRefs>
    <ds:schemaRef ds:uri="ESRI.ArcGIS.Mapping.OfficeIntegration.PowerPointInfo"/>
  </ds:schemaRefs>
</ds:datastoreItem>
</file>

<file path=customXml/itemProps118.xml><?xml version="1.0" encoding="utf-8"?>
<ds:datastoreItem xmlns:ds="http://schemas.openxmlformats.org/officeDocument/2006/customXml" ds:itemID="{5B0D729F-FEA9-4F5F-BDB1-86F2A872092D}">
  <ds:schemaRefs>
    <ds:schemaRef ds:uri="ESRI.ArcGIS.Mapping.OfficeIntegration.PowerPointInfo"/>
  </ds:schemaRefs>
</ds:datastoreItem>
</file>

<file path=customXml/itemProps119.xml><?xml version="1.0" encoding="utf-8"?>
<ds:datastoreItem xmlns:ds="http://schemas.openxmlformats.org/officeDocument/2006/customXml" ds:itemID="{34672332-5AE8-42C6-A6B3-FECEBDBB8385}">
  <ds:schemaRefs>
    <ds:schemaRef ds:uri="ESRI.ArcGIS.Mapping.OfficeIntegration.PowerPointInfo"/>
  </ds:schemaRefs>
</ds:datastoreItem>
</file>

<file path=customXml/itemProps12.xml><?xml version="1.0" encoding="utf-8"?>
<ds:datastoreItem xmlns:ds="http://schemas.openxmlformats.org/officeDocument/2006/customXml" ds:itemID="{53EDC637-4702-4CE0-AA38-8CCFDBAAF82C}">
  <ds:schemaRefs>
    <ds:schemaRef ds:uri="ESRI.ArcGIS.Mapping.OfficeIntegration.PowerPointInfo"/>
  </ds:schemaRefs>
</ds:datastoreItem>
</file>

<file path=customXml/itemProps120.xml><?xml version="1.0" encoding="utf-8"?>
<ds:datastoreItem xmlns:ds="http://schemas.openxmlformats.org/officeDocument/2006/customXml" ds:itemID="{C4873A6B-F8DF-4AED-9C48-68835D3D12FE}">
  <ds:schemaRefs>
    <ds:schemaRef ds:uri="ESRI.ArcGIS.Mapping.OfficeIntegration.PowerPointInfo"/>
  </ds:schemaRefs>
</ds:datastoreItem>
</file>

<file path=customXml/itemProps121.xml><?xml version="1.0" encoding="utf-8"?>
<ds:datastoreItem xmlns:ds="http://schemas.openxmlformats.org/officeDocument/2006/customXml" ds:itemID="{81BB74F0-BA5B-4587-8EC3-1425F68D2A73}">
  <ds:schemaRefs>
    <ds:schemaRef ds:uri="ESRI.ArcGIS.Mapping.OfficeIntegration.PowerPointInfo"/>
  </ds:schemaRefs>
</ds:datastoreItem>
</file>

<file path=customXml/itemProps122.xml><?xml version="1.0" encoding="utf-8"?>
<ds:datastoreItem xmlns:ds="http://schemas.openxmlformats.org/officeDocument/2006/customXml" ds:itemID="{5E8074D2-1285-4783-818A-17A46174ED79}">
  <ds:schemaRefs>
    <ds:schemaRef ds:uri="ESRI.ArcGIS.Mapping.OfficeIntegration.PowerPointInfo"/>
  </ds:schemaRefs>
</ds:datastoreItem>
</file>

<file path=customXml/itemProps123.xml><?xml version="1.0" encoding="utf-8"?>
<ds:datastoreItem xmlns:ds="http://schemas.openxmlformats.org/officeDocument/2006/customXml" ds:itemID="{4DAF3A81-66A5-4D61-968D-10493AC988FF}">
  <ds:schemaRefs>
    <ds:schemaRef ds:uri="ESRI.ArcGIS.Mapping.OfficeIntegration.PowerPointInfo"/>
  </ds:schemaRefs>
</ds:datastoreItem>
</file>

<file path=customXml/itemProps124.xml><?xml version="1.0" encoding="utf-8"?>
<ds:datastoreItem xmlns:ds="http://schemas.openxmlformats.org/officeDocument/2006/customXml" ds:itemID="{9BC52F72-B5E0-4903-BF06-76D3A771B7DC}">
  <ds:schemaRefs>
    <ds:schemaRef ds:uri="ESRI.ArcGIS.Mapping.OfficeIntegration.PowerPointInfo"/>
  </ds:schemaRefs>
</ds:datastoreItem>
</file>

<file path=customXml/itemProps125.xml><?xml version="1.0" encoding="utf-8"?>
<ds:datastoreItem xmlns:ds="http://schemas.openxmlformats.org/officeDocument/2006/customXml" ds:itemID="{62E08589-5507-45B0-828A-5CEDBF65A371}">
  <ds:schemaRefs>
    <ds:schemaRef ds:uri="ESRI.ArcGIS.Mapping.OfficeIntegration.PowerPointInfo"/>
  </ds:schemaRefs>
</ds:datastoreItem>
</file>

<file path=customXml/itemProps126.xml><?xml version="1.0" encoding="utf-8"?>
<ds:datastoreItem xmlns:ds="http://schemas.openxmlformats.org/officeDocument/2006/customXml" ds:itemID="{A57956FC-E78D-4C52-AAC6-D647A8703348}">
  <ds:schemaRefs>
    <ds:schemaRef ds:uri="ESRI.ArcGIS.Mapping.OfficeIntegration.PowerPointInfo"/>
  </ds:schemaRefs>
</ds:datastoreItem>
</file>

<file path=customXml/itemProps127.xml><?xml version="1.0" encoding="utf-8"?>
<ds:datastoreItem xmlns:ds="http://schemas.openxmlformats.org/officeDocument/2006/customXml" ds:itemID="{CC03FBCF-B5BB-4EA7-BD68-63F09829201E}">
  <ds:schemaRefs>
    <ds:schemaRef ds:uri="ESRI.ArcGIS.Mapping.OfficeIntegration.PowerPointInfo"/>
  </ds:schemaRefs>
</ds:datastoreItem>
</file>

<file path=customXml/itemProps128.xml><?xml version="1.0" encoding="utf-8"?>
<ds:datastoreItem xmlns:ds="http://schemas.openxmlformats.org/officeDocument/2006/customXml" ds:itemID="{21863A43-1431-45C0-8EE9-80AFF06A3BA9}">
  <ds:schemaRefs>
    <ds:schemaRef ds:uri="ESRI.ArcGIS.Mapping.OfficeIntegration.PowerPointInfo"/>
  </ds:schemaRefs>
</ds:datastoreItem>
</file>

<file path=customXml/itemProps129.xml><?xml version="1.0" encoding="utf-8"?>
<ds:datastoreItem xmlns:ds="http://schemas.openxmlformats.org/officeDocument/2006/customXml" ds:itemID="{FD533CFE-BEBC-4AA8-85DE-6A765F627CB1}">
  <ds:schemaRefs>
    <ds:schemaRef ds:uri="ESRI.ArcGIS.Mapping.OfficeIntegration.PowerPointInfo"/>
  </ds:schemaRefs>
</ds:datastoreItem>
</file>

<file path=customXml/itemProps13.xml><?xml version="1.0" encoding="utf-8"?>
<ds:datastoreItem xmlns:ds="http://schemas.openxmlformats.org/officeDocument/2006/customXml" ds:itemID="{75BE0399-0CE6-49D6-A0AE-90DC059146CF}">
  <ds:schemaRefs>
    <ds:schemaRef ds:uri="ESRI.ArcGIS.Mapping.OfficeIntegration.PowerPointInfo"/>
  </ds:schemaRefs>
</ds:datastoreItem>
</file>

<file path=customXml/itemProps130.xml><?xml version="1.0" encoding="utf-8"?>
<ds:datastoreItem xmlns:ds="http://schemas.openxmlformats.org/officeDocument/2006/customXml" ds:itemID="{848A7845-7DA3-4664-A583-4B68B965870C}">
  <ds:schemaRefs>
    <ds:schemaRef ds:uri="ESRI.ArcGIS.Mapping.OfficeIntegration.PowerPointInfo"/>
  </ds:schemaRefs>
</ds:datastoreItem>
</file>

<file path=customXml/itemProps131.xml><?xml version="1.0" encoding="utf-8"?>
<ds:datastoreItem xmlns:ds="http://schemas.openxmlformats.org/officeDocument/2006/customXml" ds:itemID="{5F3F04DB-8E6D-448F-AD89-9C61418E20ED}">
  <ds:schemaRefs>
    <ds:schemaRef ds:uri="ESRI.ArcGIS.Mapping.OfficeIntegration.PowerPointInfo"/>
  </ds:schemaRefs>
</ds:datastoreItem>
</file>

<file path=customXml/itemProps132.xml><?xml version="1.0" encoding="utf-8"?>
<ds:datastoreItem xmlns:ds="http://schemas.openxmlformats.org/officeDocument/2006/customXml" ds:itemID="{8D309117-F308-4C20-9974-D264C42BE26C}">
  <ds:schemaRefs>
    <ds:schemaRef ds:uri="ESRI.ArcGIS.Mapping.OfficeIntegration.PowerPointInfo"/>
  </ds:schemaRefs>
</ds:datastoreItem>
</file>

<file path=customXml/itemProps133.xml><?xml version="1.0" encoding="utf-8"?>
<ds:datastoreItem xmlns:ds="http://schemas.openxmlformats.org/officeDocument/2006/customXml" ds:itemID="{42B45E90-F1B6-476B-A85D-C4750A4F6FED}">
  <ds:schemaRefs>
    <ds:schemaRef ds:uri="ESRI.ArcGIS.Mapping.OfficeIntegration.PowerPointInfo"/>
  </ds:schemaRefs>
</ds:datastoreItem>
</file>

<file path=customXml/itemProps134.xml><?xml version="1.0" encoding="utf-8"?>
<ds:datastoreItem xmlns:ds="http://schemas.openxmlformats.org/officeDocument/2006/customXml" ds:itemID="{B1687ADA-9999-483C-9119-8E7A926E1E7B}">
  <ds:schemaRefs>
    <ds:schemaRef ds:uri="ESRI.ArcGIS.Mapping.OfficeIntegration.PowerPointInfo"/>
  </ds:schemaRefs>
</ds:datastoreItem>
</file>

<file path=customXml/itemProps135.xml><?xml version="1.0" encoding="utf-8"?>
<ds:datastoreItem xmlns:ds="http://schemas.openxmlformats.org/officeDocument/2006/customXml" ds:itemID="{1C8F48A2-57CD-4B76-A6E6-C35016A4F49D}">
  <ds:schemaRefs>
    <ds:schemaRef ds:uri="ESRI.ArcGIS.Mapping.OfficeIntegration.PowerPointInfo"/>
  </ds:schemaRefs>
</ds:datastoreItem>
</file>

<file path=customXml/itemProps136.xml><?xml version="1.0" encoding="utf-8"?>
<ds:datastoreItem xmlns:ds="http://schemas.openxmlformats.org/officeDocument/2006/customXml" ds:itemID="{AE6541F9-3D17-4493-9FE9-40301E287B84}">
  <ds:schemaRefs>
    <ds:schemaRef ds:uri="ESRI.ArcGIS.Mapping.OfficeIntegration.PowerPointInfo"/>
  </ds:schemaRefs>
</ds:datastoreItem>
</file>

<file path=customXml/itemProps137.xml><?xml version="1.0" encoding="utf-8"?>
<ds:datastoreItem xmlns:ds="http://schemas.openxmlformats.org/officeDocument/2006/customXml" ds:itemID="{2BB5AE23-E5A3-4569-A7BD-840031BAB7F0}">
  <ds:schemaRefs>
    <ds:schemaRef ds:uri="ESRI.ArcGIS.Mapping.OfficeIntegration.PowerPointInfo"/>
  </ds:schemaRefs>
</ds:datastoreItem>
</file>

<file path=customXml/itemProps138.xml><?xml version="1.0" encoding="utf-8"?>
<ds:datastoreItem xmlns:ds="http://schemas.openxmlformats.org/officeDocument/2006/customXml" ds:itemID="{A8EA4637-F0D4-49DE-AD3C-114CEE20AF27}">
  <ds:schemaRefs>
    <ds:schemaRef ds:uri="ESRI.ArcGIS.Mapping.OfficeIntegration.PowerPointInfo"/>
  </ds:schemaRefs>
</ds:datastoreItem>
</file>

<file path=customXml/itemProps139.xml><?xml version="1.0" encoding="utf-8"?>
<ds:datastoreItem xmlns:ds="http://schemas.openxmlformats.org/officeDocument/2006/customXml" ds:itemID="{2F417F87-43EA-460F-819B-98DE27D0155F}">
  <ds:schemaRefs>
    <ds:schemaRef ds:uri="ESRI.ArcGIS.Mapping.OfficeIntegration.PowerPointInfo"/>
  </ds:schemaRefs>
</ds:datastoreItem>
</file>

<file path=customXml/itemProps14.xml><?xml version="1.0" encoding="utf-8"?>
<ds:datastoreItem xmlns:ds="http://schemas.openxmlformats.org/officeDocument/2006/customXml" ds:itemID="{706547CB-E946-4CD2-A8FE-7B5DE416EB0A}">
  <ds:schemaRefs>
    <ds:schemaRef ds:uri="ESRI.ArcGIS.Mapping.OfficeIntegration.PowerPointInfo"/>
  </ds:schemaRefs>
</ds:datastoreItem>
</file>

<file path=customXml/itemProps140.xml><?xml version="1.0" encoding="utf-8"?>
<ds:datastoreItem xmlns:ds="http://schemas.openxmlformats.org/officeDocument/2006/customXml" ds:itemID="{5BB2B3C6-EA7D-432F-A290-6DF4E58F1CA9}">
  <ds:schemaRefs>
    <ds:schemaRef ds:uri="ESRI.ArcGIS.Mapping.OfficeIntegration.PowerPointInfo"/>
  </ds:schemaRefs>
</ds:datastoreItem>
</file>

<file path=customXml/itemProps141.xml><?xml version="1.0" encoding="utf-8"?>
<ds:datastoreItem xmlns:ds="http://schemas.openxmlformats.org/officeDocument/2006/customXml" ds:itemID="{AED66B4C-596F-458B-BA29-9662E4C93EB1}">
  <ds:schemaRefs>
    <ds:schemaRef ds:uri="ESRI.ArcGIS.Mapping.OfficeIntegration.PowerPointInfo"/>
  </ds:schemaRefs>
</ds:datastoreItem>
</file>

<file path=customXml/itemProps142.xml><?xml version="1.0" encoding="utf-8"?>
<ds:datastoreItem xmlns:ds="http://schemas.openxmlformats.org/officeDocument/2006/customXml" ds:itemID="{B7D2D254-D46A-47C2-A6A1-9F5ECF34672F}">
  <ds:schemaRefs>
    <ds:schemaRef ds:uri="ESRI.ArcGIS.Mapping.OfficeIntegration.PowerPointInfo"/>
  </ds:schemaRefs>
</ds:datastoreItem>
</file>

<file path=customXml/itemProps143.xml><?xml version="1.0" encoding="utf-8"?>
<ds:datastoreItem xmlns:ds="http://schemas.openxmlformats.org/officeDocument/2006/customXml" ds:itemID="{DABBF216-9B22-4175-A53B-3AE2EFD6A8FF}">
  <ds:schemaRefs>
    <ds:schemaRef ds:uri="ESRI.ArcGIS.Mapping.OfficeIntegration.PowerPointInfo"/>
  </ds:schemaRefs>
</ds:datastoreItem>
</file>

<file path=customXml/itemProps144.xml><?xml version="1.0" encoding="utf-8"?>
<ds:datastoreItem xmlns:ds="http://schemas.openxmlformats.org/officeDocument/2006/customXml" ds:itemID="{D15F24BD-533D-4E7B-BB81-A5BAF502E6E7}">
  <ds:schemaRefs>
    <ds:schemaRef ds:uri="ESRI.ArcGIS.Mapping.OfficeIntegration.PowerPointInfo"/>
  </ds:schemaRefs>
</ds:datastoreItem>
</file>

<file path=customXml/itemProps145.xml><?xml version="1.0" encoding="utf-8"?>
<ds:datastoreItem xmlns:ds="http://schemas.openxmlformats.org/officeDocument/2006/customXml" ds:itemID="{08AFCF95-B21E-4BAA-824D-0FE08B8F4328}">
  <ds:schemaRefs>
    <ds:schemaRef ds:uri="ESRI.ArcGIS.Mapping.OfficeIntegration.PowerPointInfo"/>
  </ds:schemaRefs>
</ds:datastoreItem>
</file>

<file path=customXml/itemProps146.xml><?xml version="1.0" encoding="utf-8"?>
<ds:datastoreItem xmlns:ds="http://schemas.openxmlformats.org/officeDocument/2006/customXml" ds:itemID="{263EFDBB-FD55-488C-8E97-562B94945B78}">
  <ds:schemaRefs>
    <ds:schemaRef ds:uri="ESRI.ArcGIS.Mapping.OfficeIntegration.PowerPointInfo"/>
  </ds:schemaRefs>
</ds:datastoreItem>
</file>

<file path=customXml/itemProps147.xml><?xml version="1.0" encoding="utf-8"?>
<ds:datastoreItem xmlns:ds="http://schemas.openxmlformats.org/officeDocument/2006/customXml" ds:itemID="{015AED78-8C7F-43F2-A594-A57016E241FE}">
  <ds:schemaRefs>
    <ds:schemaRef ds:uri="ESRI.ArcGIS.Mapping.OfficeIntegration.PowerPointInfo"/>
  </ds:schemaRefs>
</ds:datastoreItem>
</file>

<file path=customXml/itemProps148.xml><?xml version="1.0" encoding="utf-8"?>
<ds:datastoreItem xmlns:ds="http://schemas.openxmlformats.org/officeDocument/2006/customXml" ds:itemID="{4ADB47D1-9285-430F-9D53-D6F842162433}">
  <ds:schemaRefs>
    <ds:schemaRef ds:uri="ESRI.ArcGIS.Mapping.OfficeIntegration.PowerPointInfo"/>
  </ds:schemaRefs>
</ds:datastoreItem>
</file>

<file path=customXml/itemProps149.xml><?xml version="1.0" encoding="utf-8"?>
<ds:datastoreItem xmlns:ds="http://schemas.openxmlformats.org/officeDocument/2006/customXml" ds:itemID="{5890FB5D-7A93-4F45-A0B1-B75FE24D8DD4}">
  <ds:schemaRefs>
    <ds:schemaRef ds:uri="ESRI.ArcGIS.Mapping.OfficeIntegration.PowerPointInfo"/>
  </ds:schemaRefs>
</ds:datastoreItem>
</file>

<file path=customXml/itemProps15.xml><?xml version="1.0" encoding="utf-8"?>
<ds:datastoreItem xmlns:ds="http://schemas.openxmlformats.org/officeDocument/2006/customXml" ds:itemID="{91B2634A-68D2-4F38-B6B8-E47E8768DF81}">
  <ds:schemaRefs>
    <ds:schemaRef ds:uri="ESRI.ArcGIS.Mapping.OfficeIntegration.PowerPointInfo"/>
  </ds:schemaRefs>
</ds:datastoreItem>
</file>

<file path=customXml/itemProps150.xml><?xml version="1.0" encoding="utf-8"?>
<ds:datastoreItem xmlns:ds="http://schemas.openxmlformats.org/officeDocument/2006/customXml" ds:itemID="{A1D09C03-3896-4CDD-8030-A79B454E7B8C}">
  <ds:schemaRefs>
    <ds:schemaRef ds:uri="ESRI.ArcGIS.Mapping.OfficeIntegration.PowerPointInfo"/>
  </ds:schemaRefs>
</ds:datastoreItem>
</file>

<file path=customXml/itemProps151.xml><?xml version="1.0" encoding="utf-8"?>
<ds:datastoreItem xmlns:ds="http://schemas.openxmlformats.org/officeDocument/2006/customXml" ds:itemID="{86F512D3-5D47-4472-8501-59DBD21A9576}">
  <ds:schemaRefs>
    <ds:schemaRef ds:uri="ESRI.ArcGIS.Mapping.OfficeIntegration.PowerPointInfo"/>
  </ds:schemaRefs>
</ds:datastoreItem>
</file>

<file path=customXml/itemProps152.xml><?xml version="1.0" encoding="utf-8"?>
<ds:datastoreItem xmlns:ds="http://schemas.openxmlformats.org/officeDocument/2006/customXml" ds:itemID="{A55FD531-4EA5-410C-A013-77576B85676C}">
  <ds:schemaRefs>
    <ds:schemaRef ds:uri="ESRI.ArcGIS.Mapping.OfficeIntegration.PowerPointInfo"/>
  </ds:schemaRefs>
</ds:datastoreItem>
</file>

<file path=customXml/itemProps153.xml><?xml version="1.0" encoding="utf-8"?>
<ds:datastoreItem xmlns:ds="http://schemas.openxmlformats.org/officeDocument/2006/customXml" ds:itemID="{F3F60C02-8695-4A1C-823D-7C5E4A3ED80B}">
  <ds:schemaRefs>
    <ds:schemaRef ds:uri="ESRI.ArcGIS.Mapping.OfficeIntegration.PowerPointInfo"/>
  </ds:schemaRefs>
</ds:datastoreItem>
</file>

<file path=customXml/itemProps154.xml><?xml version="1.0" encoding="utf-8"?>
<ds:datastoreItem xmlns:ds="http://schemas.openxmlformats.org/officeDocument/2006/customXml" ds:itemID="{C288CA6F-7169-4686-989A-FD12DCAC93D8}">
  <ds:schemaRefs>
    <ds:schemaRef ds:uri="ESRI.ArcGIS.Mapping.OfficeIntegration.PowerPointInfo"/>
  </ds:schemaRefs>
</ds:datastoreItem>
</file>

<file path=customXml/itemProps155.xml><?xml version="1.0" encoding="utf-8"?>
<ds:datastoreItem xmlns:ds="http://schemas.openxmlformats.org/officeDocument/2006/customXml" ds:itemID="{927E4728-5D2E-43D2-8A8D-FACBF24F127E}">
  <ds:schemaRefs>
    <ds:schemaRef ds:uri="ESRI.ArcGIS.Mapping.OfficeIntegration.PowerPointInfo"/>
  </ds:schemaRefs>
</ds:datastoreItem>
</file>

<file path=customXml/itemProps156.xml><?xml version="1.0" encoding="utf-8"?>
<ds:datastoreItem xmlns:ds="http://schemas.openxmlformats.org/officeDocument/2006/customXml" ds:itemID="{5DC6F8FB-8E42-444D-B1C4-78C64C5E6762}">
  <ds:schemaRefs>
    <ds:schemaRef ds:uri="ESRI.ArcGIS.Mapping.OfficeIntegration.PowerPointInfo"/>
  </ds:schemaRefs>
</ds:datastoreItem>
</file>

<file path=customXml/itemProps157.xml><?xml version="1.0" encoding="utf-8"?>
<ds:datastoreItem xmlns:ds="http://schemas.openxmlformats.org/officeDocument/2006/customXml" ds:itemID="{9AA9078E-F6F6-4ADC-9D5C-506B7C669275}">
  <ds:schemaRefs>
    <ds:schemaRef ds:uri="ESRI.ArcGIS.Mapping.OfficeIntegration.PowerPointInfo"/>
  </ds:schemaRefs>
</ds:datastoreItem>
</file>

<file path=customXml/itemProps158.xml><?xml version="1.0" encoding="utf-8"?>
<ds:datastoreItem xmlns:ds="http://schemas.openxmlformats.org/officeDocument/2006/customXml" ds:itemID="{09A6EDCA-72BD-4038-9077-0B45A1EEACFA}">
  <ds:schemaRefs>
    <ds:schemaRef ds:uri="ESRI.ArcGIS.Mapping.OfficeIntegration.PowerPointInfo"/>
  </ds:schemaRefs>
</ds:datastoreItem>
</file>

<file path=customXml/itemProps159.xml><?xml version="1.0" encoding="utf-8"?>
<ds:datastoreItem xmlns:ds="http://schemas.openxmlformats.org/officeDocument/2006/customXml" ds:itemID="{14C6EF84-3D09-4152-B5B9-7EFEC0736B42}">
  <ds:schemaRefs>
    <ds:schemaRef ds:uri="ESRI.ArcGIS.Mapping.OfficeIntegration.PowerPointInfo"/>
  </ds:schemaRefs>
</ds:datastoreItem>
</file>

<file path=customXml/itemProps16.xml><?xml version="1.0" encoding="utf-8"?>
<ds:datastoreItem xmlns:ds="http://schemas.openxmlformats.org/officeDocument/2006/customXml" ds:itemID="{CCDA35DA-A70C-41F7-A47B-CC7D9885495A}">
  <ds:schemaRefs>
    <ds:schemaRef ds:uri="ESRI.ArcGIS.Mapping.OfficeIntegration.PowerPointInfo"/>
  </ds:schemaRefs>
</ds:datastoreItem>
</file>

<file path=customXml/itemProps160.xml><?xml version="1.0" encoding="utf-8"?>
<ds:datastoreItem xmlns:ds="http://schemas.openxmlformats.org/officeDocument/2006/customXml" ds:itemID="{6C37FAE5-86FA-46F8-88AA-166C4B4FBABB}">
  <ds:schemaRefs>
    <ds:schemaRef ds:uri="ESRI.ArcGIS.Mapping.OfficeIntegration.PowerPointInfo"/>
  </ds:schemaRefs>
</ds:datastoreItem>
</file>

<file path=customXml/itemProps161.xml><?xml version="1.0" encoding="utf-8"?>
<ds:datastoreItem xmlns:ds="http://schemas.openxmlformats.org/officeDocument/2006/customXml" ds:itemID="{4DDA234B-3EA8-4070-BC65-4FEFD726E973}">
  <ds:schemaRefs>
    <ds:schemaRef ds:uri="ESRI.ArcGIS.Mapping.OfficeIntegration.PowerPointInfo"/>
  </ds:schemaRefs>
</ds:datastoreItem>
</file>

<file path=customXml/itemProps162.xml><?xml version="1.0" encoding="utf-8"?>
<ds:datastoreItem xmlns:ds="http://schemas.openxmlformats.org/officeDocument/2006/customXml" ds:itemID="{210B2793-9247-4933-A417-E43F87D4AD8A}">
  <ds:schemaRefs>
    <ds:schemaRef ds:uri="ESRI.ArcGIS.Mapping.OfficeIntegration.PowerPointInfo"/>
  </ds:schemaRefs>
</ds:datastoreItem>
</file>

<file path=customXml/itemProps163.xml><?xml version="1.0" encoding="utf-8"?>
<ds:datastoreItem xmlns:ds="http://schemas.openxmlformats.org/officeDocument/2006/customXml" ds:itemID="{AF2130D2-7657-447A-A0ED-742743655E03}">
  <ds:schemaRefs>
    <ds:schemaRef ds:uri="ESRI.ArcGIS.Mapping.OfficeIntegration.PowerPointInfo"/>
  </ds:schemaRefs>
</ds:datastoreItem>
</file>

<file path=customXml/itemProps164.xml><?xml version="1.0" encoding="utf-8"?>
<ds:datastoreItem xmlns:ds="http://schemas.openxmlformats.org/officeDocument/2006/customXml" ds:itemID="{F6AB9088-8577-4BBD-AAD3-FE2FE84D5369}">
  <ds:schemaRefs>
    <ds:schemaRef ds:uri="ESRI.ArcGIS.Mapping.OfficeIntegration.PowerPointInfo"/>
  </ds:schemaRefs>
</ds:datastoreItem>
</file>

<file path=customXml/itemProps165.xml><?xml version="1.0" encoding="utf-8"?>
<ds:datastoreItem xmlns:ds="http://schemas.openxmlformats.org/officeDocument/2006/customXml" ds:itemID="{602D3FE7-E0EA-4B2F-B69F-9AABE9DF4B1D}">
  <ds:schemaRefs>
    <ds:schemaRef ds:uri="ESRI.ArcGIS.Mapping.OfficeIntegration.PowerPointInfo"/>
  </ds:schemaRefs>
</ds:datastoreItem>
</file>

<file path=customXml/itemProps166.xml><?xml version="1.0" encoding="utf-8"?>
<ds:datastoreItem xmlns:ds="http://schemas.openxmlformats.org/officeDocument/2006/customXml" ds:itemID="{CCB12395-D4A7-429C-81AA-E5465595A4FD}">
  <ds:schemaRefs>
    <ds:schemaRef ds:uri="ESRI.ArcGIS.Mapping.OfficeIntegration.PowerPointInfo"/>
  </ds:schemaRefs>
</ds:datastoreItem>
</file>

<file path=customXml/itemProps167.xml><?xml version="1.0" encoding="utf-8"?>
<ds:datastoreItem xmlns:ds="http://schemas.openxmlformats.org/officeDocument/2006/customXml" ds:itemID="{D6BB5E61-FAC7-4E04-A1C6-D42B8570F2B3}">
  <ds:schemaRefs>
    <ds:schemaRef ds:uri="ESRI.ArcGIS.Mapping.OfficeIntegration.PowerPointInfo"/>
  </ds:schemaRefs>
</ds:datastoreItem>
</file>

<file path=customXml/itemProps168.xml><?xml version="1.0" encoding="utf-8"?>
<ds:datastoreItem xmlns:ds="http://schemas.openxmlformats.org/officeDocument/2006/customXml" ds:itemID="{E6778C6C-435B-411E-B5DF-28EF07507F18}">
  <ds:schemaRefs>
    <ds:schemaRef ds:uri="ESRI.ArcGIS.Mapping.OfficeIntegration.PowerPointInfo"/>
  </ds:schemaRefs>
</ds:datastoreItem>
</file>

<file path=customXml/itemProps169.xml><?xml version="1.0" encoding="utf-8"?>
<ds:datastoreItem xmlns:ds="http://schemas.openxmlformats.org/officeDocument/2006/customXml" ds:itemID="{BD557BB8-822C-4DBA-9F39-EA2C8DE36B3B}">
  <ds:schemaRefs>
    <ds:schemaRef ds:uri="ESRI.ArcGIS.Mapping.OfficeIntegration.PowerPointInfo"/>
  </ds:schemaRefs>
</ds:datastoreItem>
</file>

<file path=customXml/itemProps17.xml><?xml version="1.0" encoding="utf-8"?>
<ds:datastoreItem xmlns:ds="http://schemas.openxmlformats.org/officeDocument/2006/customXml" ds:itemID="{706EBF03-A287-4EFF-93D9-08739E5782AD}">
  <ds:schemaRefs>
    <ds:schemaRef ds:uri="ESRI.ArcGIS.Mapping.OfficeIntegration.PowerPointInfo"/>
  </ds:schemaRefs>
</ds:datastoreItem>
</file>

<file path=customXml/itemProps170.xml><?xml version="1.0" encoding="utf-8"?>
<ds:datastoreItem xmlns:ds="http://schemas.openxmlformats.org/officeDocument/2006/customXml" ds:itemID="{FE49B709-D625-49CB-9757-9152FDDD510D}">
  <ds:schemaRefs>
    <ds:schemaRef ds:uri="ESRI.ArcGIS.Mapping.OfficeIntegration.PowerPointInfo"/>
  </ds:schemaRefs>
</ds:datastoreItem>
</file>

<file path=customXml/itemProps171.xml><?xml version="1.0" encoding="utf-8"?>
<ds:datastoreItem xmlns:ds="http://schemas.openxmlformats.org/officeDocument/2006/customXml" ds:itemID="{86727706-2122-4CEA-B50B-0C7F6C3F9E02}">
  <ds:schemaRefs>
    <ds:schemaRef ds:uri="ESRI.ArcGIS.Mapping.OfficeIntegration.PowerPointInfo"/>
  </ds:schemaRefs>
</ds:datastoreItem>
</file>

<file path=customXml/itemProps172.xml><?xml version="1.0" encoding="utf-8"?>
<ds:datastoreItem xmlns:ds="http://schemas.openxmlformats.org/officeDocument/2006/customXml" ds:itemID="{431CE308-64F8-40DC-AD1B-A57C6D23F5BE}">
  <ds:schemaRefs>
    <ds:schemaRef ds:uri="ESRI.ArcGIS.Mapping.OfficeIntegration.PowerPointInfo"/>
  </ds:schemaRefs>
</ds:datastoreItem>
</file>

<file path=customXml/itemProps173.xml><?xml version="1.0" encoding="utf-8"?>
<ds:datastoreItem xmlns:ds="http://schemas.openxmlformats.org/officeDocument/2006/customXml" ds:itemID="{BDE45226-2E43-4ECB-B141-F24F939F145F}">
  <ds:schemaRefs>
    <ds:schemaRef ds:uri="ESRI.ArcGIS.Mapping.OfficeIntegration.PowerPointInfo"/>
  </ds:schemaRefs>
</ds:datastoreItem>
</file>

<file path=customXml/itemProps174.xml><?xml version="1.0" encoding="utf-8"?>
<ds:datastoreItem xmlns:ds="http://schemas.openxmlformats.org/officeDocument/2006/customXml" ds:itemID="{8FAF3C9D-C15E-4BF7-B1DE-ABF75D3CB932}">
  <ds:schemaRefs>
    <ds:schemaRef ds:uri="ESRI.ArcGIS.Mapping.OfficeIntegration.PowerPointInfo"/>
  </ds:schemaRefs>
</ds:datastoreItem>
</file>

<file path=customXml/itemProps175.xml><?xml version="1.0" encoding="utf-8"?>
<ds:datastoreItem xmlns:ds="http://schemas.openxmlformats.org/officeDocument/2006/customXml" ds:itemID="{38E509D3-2D5F-4F10-9468-016F85F6145B}">
  <ds:schemaRefs>
    <ds:schemaRef ds:uri="ESRI.ArcGIS.Mapping.OfficeIntegration.PowerPointInfo"/>
  </ds:schemaRefs>
</ds:datastoreItem>
</file>

<file path=customXml/itemProps176.xml><?xml version="1.0" encoding="utf-8"?>
<ds:datastoreItem xmlns:ds="http://schemas.openxmlformats.org/officeDocument/2006/customXml" ds:itemID="{6240D10B-4BEB-4A8E-9683-D7789F703CE3}">
  <ds:schemaRefs>
    <ds:schemaRef ds:uri="ESRI.ArcGIS.Mapping.OfficeIntegration.PowerPointInfo"/>
  </ds:schemaRefs>
</ds:datastoreItem>
</file>

<file path=customXml/itemProps177.xml><?xml version="1.0" encoding="utf-8"?>
<ds:datastoreItem xmlns:ds="http://schemas.openxmlformats.org/officeDocument/2006/customXml" ds:itemID="{4840EBCA-FDAC-4E56-9032-F179C863483A}">
  <ds:schemaRefs>
    <ds:schemaRef ds:uri="ESRI.ArcGIS.Mapping.OfficeIntegration.PowerPointInfo"/>
  </ds:schemaRefs>
</ds:datastoreItem>
</file>

<file path=customXml/itemProps178.xml><?xml version="1.0" encoding="utf-8"?>
<ds:datastoreItem xmlns:ds="http://schemas.openxmlformats.org/officeDocument/2006/customXml" ds:itemID="{096E127E-294D-40C6-A756-FEE2E990B71E}">
  <ds:schemaRefs>
    <ds:schemaRef ds:uri="ESRI.ArcGIS.Mapping.OfficeIntegration.PowerPointInfo"/>
  </ds:schemaRefs>
</ds:datastoreItem>
</file>

<file path=customXml/itemProps179.xml><?xml version="1.0" encoding="utf-8"?>
<ds:datastoreItem xmlns:ds="http://schemas.openxmlformats.org/officeDocument/2006/customXml" ds:itemID="{CF070C72-0FCE-40D8-8547-67B4A00339BC}">
  <ds:schemaRefs>
    <ds:schemaRef ds:uri="ESRI.ArcGIS.Mapping.OfficeIntegration.PowerPointInfo"/>
  </ds:schemaRefs>
</ds:datastoreItem>
</file>

<file path=customXml/itemProps18.xml><?xml version="1.0" encoding="utf-8"?>
<ds:datastoreItem xmlns:ds="http://schemas.openxmlformats.org/officeDocument/2006/customXml" ds:itemID="{12021275-8386-4394-9087-031CBB0714C5}">
  <ds:schemaRefs>
    <ds:schemaRef ds:uri="ESRI.ArcGIS.Mapping.OfficeIntegration.PowerPointInfo"/>
  </ds:schemaRefs>
</ds:datastoreItem>
</file>

<file path=customXml/itemProps180.xml><?xml version="1.0" encoding="utf-8"?>
<ds:datastoreItem xmlns:ds="http://schemas.openxmlformats.org/officeDocument/2006/customXml" ds:itemID="{58B91DB7-CC1C-46F0-A591-55553DDEC851}">
  <ds:schemaRefs>
    <ds:schemaRef ds:uri="ESRI.ArcGIS.Mapping.OfficeIntegration.PowerPointInfo"/>
  </ds:schemaRefs>
</ds:datastoreItem>
</file>

<file path=customXml/itemProps181.xml><?xml version="1.0" encoding="utf-8"?>
<ds:datastoreItem xmlns:ds="http://schemas.openxmlformats.org/officeDocument/2006/customXml" ds:itemID="{8A382D29-9DB7-4B6C-8243-F756F0750C22}">
  <ds:schemaRefs>
    <ds:schemaRef ds:uri="ESRI.ArcGIS.Mapping.OfficeIntegration.PowerPointInfo"/>
  </ds:schemaRefs>
</ds:datastoreItem>
</file>

<file path=customXml/itemProps182.xml><?xml version="1.0" encoding="utf-8"?>
<ds:datastoreItem xmlns:ds="http://schemas.openxmlformats.org/officeDocument/2006/customXml" ds:itemID="{4A07476A-DDF1-48B4-9DAC-33F060A0C862}">
  <ds:schemaRefs>
    <ds:schemaRef ds:uri="ESRI.ArcGIS.Mapping.OfficeIntegration.PowerPointInfo"/>
  </ds:schemaRefs>
</ds:datastoreItem>
</file>

<file path=customXml/itemProps183.xml><?xml version="1.0" encoding="utf-8"?>
<ds:datastoreItem xmlns:ds="http://schemas.openxmlformats.org/officeDocument/2006/customXml" ds:itemID="{83EA7EFE-7A10-4FD0-8B4C-D9846D4EAB03}">
  <ds:schemaRefs>
    <ds:schemaRef ds:uri="ESRI.ArcGIS.Mapping.OfficeIntegration.PowerPointInfo"/>
  </ds:schemaRefs>
</ds:datastoreItem>
</file>

<file path=customXml/itemProps184.xml><?xml version="1.0" encoding="utf-8"?>
<ds:datastoreItem xmlns:ds="http://schemas.openxmlformats.org/officeDocument/2006/customXml" ds:itemID="{5AAF83E6-03A3-421D-A636-BBD017C93BAD}">
  <ds:schemaRefs>
    <ds:schemaRef ds:uri="ESRI.ArcGIS.Mapping.OfficeIntegration.PowerPointInfo"/>
  </ds:schemaRefs>
</ds:datastoreItem>
</file>

<file path=customXml/itemProps185.xml><?xml version="1.0" encoding="utf-8"?>
<ds:datastoreItem xmlns:ds="http://schemas.openxmlformats.org/officeDocument/2006/customXml" ds:itemID="{7DF254DA-257D-4433-858D-A42C4A53007C}">
  <ds:schemaRefs>
    <ds:schemaRef ds:uri="ESRI.ArcGIS.Mapping.OfficeIntegration.PowerPointInfo"/>
  </ds:schemaRefs>
</ds:datastoreItem>
</file>

<file path=customXml/itemProps186.xml><?xml version="1.0" encoding="utf-8"?>
<ds:datastoreItem xmlns:ds="http://schemas.openxmlformats.org/officeDocument/2006/customXml" ds:itemID="{2ACC6895-794E-4F5A-81C3-7D17ED3E3932}">
  <ds:schemaRefs>
    <ds:schemaRef ds:uri="ESRI.ArcGIS.Mapping.OfficeIntegration.PowerPointInfo"/>
  </ds:schemaRefs>
</ds:datastoreItem>
</file>

<file path=customXml/itemProps187.xml><?xml version="1.0" encoding="utf-8"?>
<ds:datastoreItem xmlns:ds="http://schemas.openxmlformats.org/officeDocument/2006/customXml" ds:itemID="{93EC7834-EB51-4696-9FEB-1072284A45E1}">
  <ds:schemaRefs>
    <ds:schemaRef ds:uri="ESRI.ArcGIS.Mapping.OfficeIntegration.PowerPointInfo"/>
  </ds:schemaRefs>
</ds:datastoreItem>
</file>

<file path=customXml/itemProps188.xml><?xml version="1.0" encoding="utf-8"?>
<ds:datastoreItem xmlns:ds="http://schemas.openxmlformats.org/officeDocument/2006/customXml" ds:itemID="{5F6E6AB7-FFCB-4DDE-9A8A-891CE07C0599}">
  <ds:schemaRefs>
    <ds:schemaRef ds:uri="ESRI.ArcGIS.Mapping.OfficeIntegration.PowerPointInfo"/>
  </ds:schemaRefs>
</ds:datastoreItem>
</file>

<file path=customXml/itemProps189.xml><?xml version="1.0" encoding="utf-8"?>
<ds:datastoreItem xmlns:ds="http://schemas.openxmlformats.org/officeDocument/2006/customXml" ds:itemID="{7A8E7997-5D79-4B62-96B5-DBC59ABE451D}">
  <ds:schemaRefs>
    <ds:schemaRef ds:uri="ESRI.ArcGIS.Mapping.OfficeIntegration.PowerPointInfo"/>
  </ds:schemaRefs>
</ds:datastoreItem>
</file>

<file path=customXml/itemProps19.xml><?xml version="1.0" encoding="utf-8"?>
<ds:datastoreItem xmlns:ds="http://schemas.openxmlformats.org/officeDocument/2006/customXml" ds:itemID="{6F597F7B-7410-4E07-9989-237327B77DE4}">
  <ds:schemaRefs>
    <ds:schemaRef ds:uri="ESRI.ArcGIS.Mapping.OfficeIntegration.PowerPointInfo"/>
  </ds:schemaRefs>
</ds:datastoreItem>
</file>

<file path=customXml/itemProps190.xml><?xml version="1.0" encoding="utf-8"?>
<ds:datastoreItem xmlns:ds="http://schemas.openxmlformats.org/officeDocument/2006/customXml" ds:itemID="{6DD438C7-D724-4EA4-886F-228F02E581C9}">
  <ds:schemaRefs>
    <ds:schemaRef ds:uri="ESRI.ArcGIS.Mapping.OfficeIntegration.PowerPointInfo"/>
  </ds:schemaRefs>
</ds:datastoreItem>
</file>

<file path=customXml/itemProps191.xml><?xml version="1.0" encoding="utf-8"?>
<ds:datastoreItem xmlns:ds="http://schemas.openxmlformats.org/officeDocument/2006/customXml" ds:itemID="{9D99DC49-8C2B-4784-A8A9-C794B92308FF}">
  <ds:schemaRefs>
    <ds:schemaRef ds:uri="ESRI.ArcGIS.Mapping.OfficeIntegration.PowerPointInfo"/>
  </ds:schemaRefs>
</ds:datastoreItem>
</file>

<file path=customXml/itemProps192.xml><?xml version="1.0" encoding="utf-8"?>
<ds:datastoreItem xmlns:ds="http://schemas.openxmlformats.org/officeDocument/2006/customXml" ds:itemID="{51989D30-D17C-4FEF-BE6F-14413E70B0C4}">
  <ds:schemaRefs>
    <ds:schemaRef ds:uri="ESRI.ArcGIS.Mapping.OfficeIntegration.PowerPointInfo"/>
  </ds:schemaRefs>
</ds:datastoreItem>
</file>

<file path=customXml/itemProps193.xml><?xml version="1.0" encoding="utf-8"?>
<ds:datastoreItem xmlns:ds="http://schemas.openxmlformats.org/officeDocument/2006/customXml" ds:itemID="{9E5328AD-53B1-479B-8FBD-10C63A2DC61C}">
  <ds:schemaRefs>
    <ds:schemaRef ds:uri="ESRI.ArcGIS.Mapping.OfficeIntegration.PowerPointInfo"/>
  </ds:schemaRefs>
</ds:datastoreItem>
</file>

<file path=customXml/itemProps194.xml><?xml version="1.0" encoding="utf-8"?>
<ds:datastoreItem xmlns:ds="http://schemas.openxmlformats.org/officeDocument/2006/customXml" ds:itemID="{0AFBEFFB-E86E-4D2A-8A19-2A361B1B5A43}">
  <ds:schemaRefs>
    <ds:schemaRef ds:uri="ESRI.ArcGIS.Mapping.OfficeIntegration.PowerPointInfo"/>
  </ds:schemaRefs>
</ds:datastoreItem>
</file>

<file path=customXml/itemProps195.xml><?xml version="1.0" encoding="utf-8"?>
<ds:datastoreItem xmlns:ds="http://schemas.openxmlformats.org/officeDocument/2006/customXml" ds:itemID="{7F56C88B-1AF2-4E02-8472-BEF17A10ED6A}">
  <ds:schemaRefs>
    <ds:schemaRef ds:uri="ESRI.ArcGIS.Mapping.OfficeIntegration.PowerPointInfo"/>
  </ds:schemaRefs>
</ds:datastoreItem>
</file>

<file path=customXml/itemProps196.xml><?xml version="1.0" encoding="utf-8"?>
<ds:datastoreItem xmlns:ds="http://schemas.openxmlformats.org/officeDocument/2006/customXml" ds:itemID="{D46A303A-8707-4018-AC90-7576ECD438BF}">
  <ds:schemaRefs>
    <ds:schemaRef ds:uri="ESRI.ArcGIS.Mapping.OfficeIntegration.PowerPointInfo"/>
  </ds:schemaRefs>
</ds:datastoreItem>
</file>

<file path=customXml/itemProps197.xml><?xml version="1.0" encoding="utf-8"?>
<ds:datastoreItem xmlns:ds="http://schemas.openxmlformats.org/officeDocument/2006/customXml" ds:itemID="{F1A22DDF-C691-4B23-B10F-2F18BD515111}">
  <ds:schemaRefs>
    <ds:schemaRef ds:uri="ESRI.ArcGIS.Mapping.OfficeIntegration.PowerPointInfo"/>
  </ds:schemaRefs>
</ds:datastoreItem>
</file>

<file path=customXml/itemProps198.xml><?xml version="1.0" encoding="utf-8"?>
<ds:datastoreItem xmlns:ds="http://schemas.openxmlformats.org/officeDocument/2006/customXml" ds:itemID="{4FED17EE-6F2B-41F9-816C-5E89AAC567AC}">
  <ds:schemaRefs>
    <ds:schemaRef ds:uri="ESRI.ArcGIS.Mapping.OfficeIntegration.PowerPointInfo"/>
  </ds:schemaRefs>
</ds:datastoreItem>
</file>

<file path=customXml/itemProps199.xml><?xml version="1.0" encoding="utf-8"?>
<ds:datastoreItem xmlns:ds="http://schemas.openxmlformats.org/officeDocument/2006/customXml" ds:itemID="{A974072E-79A4-4CD9-8D14-BBD2B474725A}">
  <ds:schemaRefs>
    <ds:schemaRef ds:uri="ESRI.ArcGIS.Mapping.OfficeIntegration.PowerPointInfo"/>
  </ds:schemaRefs>
</ds:datastoreItem>
</file>

<file path=customXml/itemProps2.xml><?xml version="1.0" encoding="utf-8"?>
<ds:datastoreItem xmlns:ds="http://schemas.openxmlformats.org/officeDocument/2006/customXml" ds:itemID="{B701688B-22BD-48C3-A4F7-7C0D29F0327F}">
  <ds:schemaRefs>
    <ds:schemaRef ds:uri="ESRI.ArcGIS.Mapping.OfficeIntegration.PowerPointInfo"/>
  </ds:schemaRefs>
</ds:datastoreItem>
</file>

<file path=customXml/itemProps20.xml><?xml version="1.0" encoding="utf-8"?>
<ds:datastoreItem xmlns:ds="http://schemas.openxmlformats.org/officeDocument/2006/customXml" ds:itemID="{989E5426-8E1D-4F8B-83B7-82FE805BEA29}">
  <ds:schemaRefs>
    <ds:schemaRef ds:uri="ESRI.ArcGIS.Mapping.OfficeIntegration.PowerPointInfo"/>
  </ds:schemaRefs>
</ds:datastoreItem>
</file>

<file path=customXml/itemProps200.xml><?xml version="1.0" encoding="utf-8"?>
<ds:datastoreItem xmlns:ds="http://schemas.openxmlformats.org/officeDocument/2006/customXml" ds:itemID="{99F8F6F6-EFA1-4103-B5A2-90001A101E80}">
  <ds:schemaRefs>
    <ds:schemaRef ds:uri="ESRI.ArcGIS.Mapping.OfficeIntegration.PowerPointInfo"/>
  </ds:schemaRefs>
</ds:datastoreItem>
</file>

<file path=customXml/itemProps201.xml><?xml version="1.0" encoding="utf-8"?>
<ds:datastoreItem xmlns:ds="http://schemas.openxmlformats.org/officeDocument/2006/customXml" ds:itemID="{8B3FFF72-326B-486F-A935-AA0FA23DBB7D}">
  <ds:schemaRefs>
    <ds:schemaRef ds:uri="ESRI.ArcGIS.Mapping.OfficeIntegration.PowerPointInfo"/>
  </ds:schemaRefs>
</ds:datastoreItem>
</file>

<file path=customXml/itemProps202.xml><?xml version="1.0" encoding="utf-8"?>
<ds:datastoreItem xmlns:ds="http://schemas.openxmlformats.org/officeDocument/2006/customXml" ds:itemID="{082B93CD-2657-4D61-AB93-A511CEB684DA}">
  <ds:schemaRefs>
    <ds:schemaRef ds:uri="ESRI.ArcGIS.Mapping.OfficeIntegration.PowerPointInfo"/>
  </ds:schemaRefs>
</ds:datastoreItem>
</file>

<file path=customXml/itemProps203.xml><?xml version="1.0" encoding="utf-8"?>
<ds:datastoreItem xmlns:ds="http://schemas.openxmlformats.org/officeDocument/2006/customXml" ds:itemID="{39C5CE2F-B550-4D96-98F5-FF900D9927D4}">
  <ds:schemaRefs>
    <ds:schemaRef ds:uri="ESRI.ArcGIS.Mapping.OfficeIntegration.PowerPointInfo"/>
  </ds:schemaRefs>
</ds:datastoreItem>
</file>

<file path=customXml/itemProps204.xml><?xml version="1.0" encoding="utf-8"?>
<ds:datastoreItem xmlns:ds="http://schemas.openxmlformats.org/officeDocument/2006/customXml" ds:itemID="{84B909C2-E0CB-49AF-84F5-8CE3F6CF10ED}">
  <ds:schemaRefs>
    <ds:schemaRef ds:uri="ESRI.ArcGIS.Mapping.OfficeIntegration.PowerPointInfo"/>
  </ds:schemaRefs>
</ds:datastoreItem>
</file>

<file path=customXml/itemProps205.xml><?xml version="1.0" encoding="utf-8"?>
<ds:datastoreItem xmlns:ds="http://schemas.openxmlformats.org/officeDocument/2006/customXml" ds:itemID="{9491B268-0D0E-435C-8E8D-2CB34B1C2FF5}">
  <ds:schemaRefs>
    <ds:schemaRef ds:uri="ESRI.ArcGIS.Mapping.OfficeIntegration.PowerPointInfo"/>
  </ds:schemaRefs>
</ds:datastoreItem>
</file>

<file path=customXml/itemProps206.xml><?xml version="1.0" encoding="utf-8"?>
<ds:datastoreItem xmlns:ds="http://schemas.openxmlformats.org/officeDocument/2006/customXml" ds:itemID="{C518908B-4EC5-4FF6-BC8B-38AA638C3EC6}">
  <ds:schemaRefs>
    <ds:schemaRef ds:uri="ESRI.ArcGIS.Mapping.OfficeIntegration.PowerPointInfo"/>
  </ds:schemaRefs>
</ds:datastoreItem>
</file>

<file path=customXml/itemProps207.xml><?xml version="1.0" encoding="utf-8"?>
<ds:datastoreItem xmlns:ds="http://schemas.openxmlformats.org/officeDocument/2006/customXml" ds:itemID="{0F2577FC-32E6-469F-B030-5357D1B67E60}">
  <ds:schemaRefs>
    <ds:schemaRef ds:uri="ESRI.ArcGIS.Mapping.OfficeIntegration.PowerPointInfo"/>
  </ds:schemaRefs>
</ds:datastoreItem>
</file>

<file path=customXml/itemProps208.xml><?xml version="1.0" encoding="utf-8"?>
<ds:datastoreItem xmlns:ds="http://schemas.openxmlformats.org/officeDocument/2006/customXml" ds:itemID="{616BE449-1638-4B96-A76D-21233F87C3A5}">
  <ds:schemaRefs>
    <ds:schemaRef ds:uri="ESRI.ArcGIS.Mapping.OfficeIntegration.PowerPointInfo"/>
  </ds:schemaRefs>
</ds:datastoreItem>
</file>

<file path=customXml/itemProps209.xml><?xml version="1.0" encoding="utf-8"?>
<ds:datastoreItem xmlns:ds="http://schemas.openxmlformats.org/officeDocument/2006/customXml" ds:itemID="{B4A85534-EBD8-40D2-838A-6BF31AFD8532}">
  <ds:schemaRefs>
    <ds:schemaRef ds:uri="ESRI.ArcGIS.Mapping.OfficeIntegration.PowerPointInfo"/>
  </ds:schemaRefs>
</ds:datastoreItem>
</file>

<file path=customXml/itemProps21.xml><?xml version="1.0" encoding="utf-8"?>
<ds:datastoreItem xmlns:ds="http://schemas.openxmlformats.org/officeDocument/2006/customXml" ds:itemID="{0DD31780-D3C6-4026-8D67-5EB502A7C3E0}">
  <ds:schemaRefs>
    <ds:schemaRef ds:uri="ESRI.ArcGIS.Mapping.OfficeIntegration.PowerPointInfo"/>
  </ds:schemaRefs>
</ds:datastoreItem>
</file>

<file path=customXml/itemProps210.xml><?xml version="1.0" encoding="utf-8"?>
<ds:datastoreItem xmlns:ds="http://schemas.openxmlformats.org/officeDocument/2006/customXml" ds:itemID="{3D0D9545-A4C0-4458-9D48-F7E438834327}">
  <ds:schemaRefs>
    <ds:schemaRef ds:uri="ESRI.ArcGIS.Mapping.OfficeIntegration.PowerPointInfo"/>
  </ds:schemaRefs>
</ds:datastoreItem>
</file>

<file path=customXml/itemProps211.xml><?xml version="1.0" encoding="utf-8"?>
<ds:datastoreItem xmlns:ds="http://schemas.openxmlformats.org/officeDocument/2006/customXml" ds:itemID="{E0140060-780E-4248-AA6F-2AD5F47B0A45}">
  <ds:schemaRefs>
    <ds:schemaRef ds:uri="ESRI.ArcGIS.Mapping.OfficeIntegration.PowerPointInfo"/>
  </ds:schemaRefs>
</ds:datastoreItem>
</file>

<file path=customXml/itemProps212.xml><?xml version="1.0" encoding="utf-8"?>
<ds:datastoreItem xmlns:ds="http://schemas.openxmlformats.org/officeDocument/2006/customXml" ds:itemID="{E7DD2782-F884-4EFA-853E-B4BF1A30FB5D}">
  <ds:schemaRefs>
    <ds:schemaRef ds:uri="ESRI.ArcGIS.Mapping.OfficeIntegration.PowerPointInfo"/>
  </ds:schemaRefs>
</ds:datastoreItem>
</file>

<file path=customXml/itemProps213.xml><?xml version="1.0" encoding="utf-8"?>
<ds:datastoreItem xmlns:ds="http://schemas.openxmlformats.org/officeDocument/2006/customXml" ds:itemID="{004F75CE-C621-4556-9DE5-F3873D61944A}">
  <ds:schemaRefs>
    <ds:schemaRef ds:uri="ESRI.ArcGIS.Mapping.OfficeIntegration.PowerPointInfo"/>
  </ds:schemaRefs>
</ds:datastoreItem>
</file>

<file path=customXml/itemProps214.xml><?xml version="1.0" encoding="utf-8"?>
<ds:datastoreItem xmlns:ds="http://schemas.openxmlformats.org/officeDocument/2006/customXml" ds:itemID="{C2366280-B861-495B-9526-736526FBBCD2}">
  <ds:schemaRefs>
    <ds:schemaRef ds:uri="ESRI.ArcGIS.Mapping.OfficeIntegration.PowerPointInfo"/>
  </ds:schemaRefs>
</ds:datastoreItem>
</file>

<file path=customXml/itemProps215.xml><?xml version="1.0" encoding="utf-8"?>
<ds:datastoreItem xmlns:ds="http://schemas.openxmlformats.org/officeDocument/2006/customXml" ds:itemID="{D22B0B23-D88D-4147-9E5D-07289C7509B5}">
  <ds:schemaRefs>
    <ds:schemaRef ds:uri="ESRI.ArcGIS.Mapping.OfficeIntegration.PowerPointInfo"/>
  </ds:schemaRefs>
</ds:datastoreItem>
</file>

<file path=customXml/itemProps216.xml><?xml version="1.0" encoding="utf-8"?>
<ds:datastoreItem xmlns:ds="http://schemas.openxmlformats.org/officeDocument/2006/customXml" ds:itemID="{DFCB73FE-8EB8-43F1-9D8C-B7D5EC08F6C5}">
  <ds:schemaRefs>
    <ds:schemaRef ds:uri="ESRI.ArcGIS.Mapping.OfficeIntegration.PowerPointInfo"/>
  </ds:schemaRefs>
</ds:datastoreItem>
</file>

<file path=customXml/itemProps217.xml><?xml version="1.0" encoding="utf-8"?>
<ds:datastoreItem xmlns:ds="http://schemas.openxmlformats.org/officeDocument/2006/customXml" ds:itemID="{9FB5771F-4360-48B2-BD57-5406BBE55488}">
  <ds:schemaRefs>
    <ds:schemaRef ds:uri="ESRI.ArcGIS.Mapping.OfficeIntegration.PowerPointInfo"/>
  </ds:schemaRefs>
</ds:datastoreItem>
</file>

<file path=customXml/itemProps218.xml><?xml version="1.0" encoding="utf-8"?>
<ds:datastoreItem xmlns:ds="http://schemas.openxmlformats.org/officeDocument/2006/customXml" ds:itemID="{C325BCEC-9CE7-4F9A-AABA-66D082694ED2}">
  <ds:schemaRefs>
    <ds:schemaRef ds:uri="ESRI.ArcGIS.Mapping.OfficeIntegration.PowerPointInfo"/>
  </ds:schemaRefs>
</ds:datastoreItem>
</file>

<file path=customXml/itemProps219.xml><?xml version="1.0" encoding="utf-8"?>
<ds:datastoreItem xmlns:ds="http://schemas.openxmlformats.org/officeDocument/2006/customXml" ds:itemID="{E4BB48F4-9BF9-43D6-85C2-C1B46CC28CE4}">
  <ds:schemaRefs>
    <ds:schemaRef ds:uri="ESRI.ArcGIS.Mapping.OfficeIntegration.PowerPointInfo"/>
  </ds:schemaRefs>
</ds:datastoreItem>
</file>

<file path=customXml/itemProps22.xml><?xml version="1.0" encoding="utf-8"?>
<ds:datastoreItem xmlns:ds="http://schemas.openxmlformats.org/officeDocument/2006/customXml" ds:itemID="{16901370-DD49-4475-997B-3ED2DE1528E5}">
  <ds:schemaRefs>
    <ds:schemaRef ds:uri="ESRI.ArcGIS.Mapping.OfficeIntegration.PowerPointInfo"/>
  </ds:schemaRefs>
</ds:datastoreItem>
</file>

<file path=customXml/itemProps220.xml><?xml version="1.0" encoding="utf-8"?>
<ds:datastoreItem xmlns:ds="http://schemas.openxmlformats.org/officeDocument/2006/customXml" ds:itemID="{CFEF60A9-7E46-47C8-9855-8BD8569D96E4}">
  <ds:schemaRefs>
    <ds:schemaRef ds:uri="ESRI.ArcGIS.Mapping.OfficeIntegration.PowerPointInfo"/>
  </ds:schemaRefs>
</ds:datastoreItem>
</file>

<file path=customXml/itemProps221.xml><?xml version="1.0" encoding="utf-8"?>
<ds:datastoreItem xmlns:ds="http://schemas.openxmlformats.org/officeDocument/2006/customXml" ds:itemID="{59FF6391-13BE-44A4-AF4E-BEB3232B9AC7}">
  <ds:schemaRefs>
    <ds:schemaRef ds:uri="ESRI.ArcGIS.Mapping.OfficeIntegration.PowerPointInfo"/>
  </ds:schemaRefs>
</ds:datastoreItem>
</file>

<file path=customXml/itemProps222.xml><?xml version="1.0" encoding="utf-8"?>
<ds:datastoreItem xmlns:ds="http://schemas.openxmlformats.org/officeDocument/2006/customXml" ds:itemID="{597D5C8A-5C32-4D00-ABEE-6060209DCDA5}">
  <ds:schemaRefs>
    <ds:schemaRef ds:uri="ESRI.ArcGIS.Mapping.OfficeIntegration.PowerPointInfo"/>
  </ds:schemaRefs>
</ds:datastoreItem>
</file>

<file path=customXml/itemProps223.xml><?xml version="1.0" encoding="utf-8"?>
<ds:datastoreItem xmlns:ds="http://schemas.openxmlformats.org/officeDocument/2006/customXml" ds:itemID="{D0CCCC5F-11F7-4086-B049-1FD74E55D77D}">
  <ds:schemaRefs>
    <ds:schemaRef ds:uri="ESRI.ArcGIS.Mapping.OfficeIntegration.PowerPointInfo"/>
  </ds:schemaRefs>
</ds:datastoreItem>
</file>

<file path=customXml/itemProps224.xml><?xml version="1.0" encoding="utf-8"?>
<ds:datastoreItem xmlns:ds="http://schemas.openxmlformats.org/officeDocument/2006/customXml" ds:itemID="{7B800F9F-FBDF-4214-A766-F92E6CD3FDB8}">
  <ds:schemaRefs>
    <ds:schemaRef ds:uri="ESRI.ArcGIS.Mapping.OfficeIntegration.PowerPointInfo"/>
  </ds:schemaRefs>
</ds:datastoreItem>
</file>

<file path=customXml/itemProps225.xml><?xml version="1.0" encoding="utf-8"?>
<ds:datastoreItem xmlns:ds="http://schemas.openxmlformats.org/officeDocument/2006/customXml" ds:itemID="{A23E9B94-F09F-4531-A67D-79BB5BF4DB51}">
  <ds:schemaRefs>
    <ds:schemaRef ds:uri="ESRI.ArcGIS.Mapping.OfficeIntegration.PowerPointInfo"/>
  </ds:schemaRefs>
</ds:datastoreItem>
</file>

<file path=customXml/itemProps226.xml><?xml version="1.0" encoding="utf-8"?>
<ds:datastoreItem xmlns:ds="http://schemas.openxmlformats.org/officeDocument/2006/customXml" ds:itemID="{1DFD2458-498D-4A72-8DD0-52D061AC119A}">
  <ds:schemaRefs>
    <ds:schemaRef ds:uri="ESRI.ArcGIS.Mapping.OfficeIntegration.PowerPointInfo"/>
  </ds:schemaRefs>
</ds:datastoreItem>
</file>

<file path=customXml/itemProps227.xml><?xml version="1.0" encoding="utf-8"?>
<ds:datastoreItem xmlns:ds="http://schemas.openxmlformats.org/officeDocument/2006/customXml" ds:itemID="{63D30CD7-BF21-4832-89AF-6BB7CC62990D}">
  <ds:schemaRefs>
    <ds:schemaRef ds:uri="ESRI.ArcGIS.Mapping.OfficeIntegration.PowerPointInfo"/>
  </ds:schemaRefs>
</ds:datastoreItem>
</file>

<file path=customXml/itemProps228.xml><?xml version="1.0" encoding="utf-8"?>
<ds:datastoreItem xmlns:ds="http://schemas.openxmlformats.org/officeDocument/2006/customXml" ds:itemID="{73BA58FA-939F-43CD-91B4-DA9D1FC5F214}">
  <ds:schemaRefs>
    <ds:schemaRef ds:uri="ESRI.ArcGIS.Mapping.OfficeIntegration.PowerPointInfo"/>
  </ds:schemaRefs>
</ds:datastoreItem>
</file>

<file path=customXml/itemProps229.xml><?xml version="1.0" encoding="utf-8"?>
<ds:datastoreItem xmlns:ds="http://schemas.openxmlformats.org/officeDocument/2006/customXml" ds:itemID="{5B9A83C4-B084-404A-BD8E-779CFCDCC16C}">
  <ds:schemaRefs>
    <ds:schemaRef ds:uri="ESRI.ArcGIS.Mapping.OfficeIntegration.PowerPointInfo"/>
  </ds:schemaRefs>
</ds:datastoreItem>
</file>

<file path=customXml/itemProps23.xml><?xml version="1.0" encoding="utf-8"?>
<ds:datastoreItem xmlns:ds="http://schemas.openxmlformats.org/officeDocument/2006/customXml" ds:itemID="{9E13A0BA-5345-4034-8246-3F6CF2FD9339}">
  <ds:schemaRefs>
    <ds:schemaRef ds:uri="ESRI.ArcGIS.Mapping.OfficeIntegration.PowerPointInfo"/>
  </ds:schemaRefs>
</ds:datastoreItem>
</file>

<file path=customXml/itemProps230.xml><?xml version="1.0" encoding="utf-8"?>
<ds:datastoreItem xmlns:ds="http://schemas.openxmlformats.org/officeDocument/2006/customXml" ds:itemID="{4C43F0F4-6466-4FC7-9551-DC572749E306}">
  <ds:schemaRefs>
    <ds:schemaRef ds:uri="ESRI.ArcGIS.Mapping.OfficeIntegration.PowerPointInfo"/>
  </ds:schemaRefs>
</ds:datastoreItem>
</file>

<file path=customXml/itemProps231.xml><?xml version="1.0" encoding="utf-8"?>
<ds:datastoreItem xmlns:ds="http://schemas.openxmlformats.org/officeDocument/2006/customXml" ds:itemID="{76A69A47-ADF2-40BF-8B97-47859B1F5F51}">
  <ds:schemaRefs>
    <ds:schemaRef ds:uri="ESRI.ArcGIS.Mapping.OfficeIntegration.PowerPointInfo"/>
  </ds:schemaRefs>
</ds:datastoreItem>
</file>

<file path=customXml/itemProps232.xml><?xml version="1.0" encoding="utf-8"?>
<ds:datastoreItem xmlns:ds="http://schemas.openxmlformats.org/officeDocument/2006/customXml" ds:itemID="{84C9557B-DC95-483C-919B-276EF7ABF04D}">
  <ds:schemaRefs>
    <ds:schemaRef ds:uri="ESRI.ArcGIS.Mapping.OfficeIntegration.PowerPointInfo"/>
  </ds:schemaRefs>
</ds:datastoreItem>
</file>

<file path=customXml/itemProps233.xml><?xml version="1.0" encoding="utf-8"?>
<ds:datastoreItem xmlns:ds="http://schemas.openxmlformats.org/officeDocument/2006/customXml" ds:itemID="{7767D59C-CF59-43A1-9D3C-4848026E5865}">
  <ds:schemaRefs>
    <ds:schemaRef ds:uri="ESRI.ArcGIS.Mapping.OfficeIntegration.PowerPointInfo"/>
  </ds:schemaRefs>
</ds:datastoreItem>
</file>

<file path=customXml/itemProps234.xml><?xml version="1.0" encoding="utf-8"?>
<ds:datastoreItem xmlns:ds="http://schemas.openxmlformats.org/officeDocument/2006/customXml" ds:itemID="{DAF7054E-B130-4D7A-9DDE-35E0CD5D8812}">
  <ds:schemaRefs>
    <ds:schemaRef ds:uri="ESRI.ArcGIS.Mapping.OfficeIntegration.PowerPointInfo"/>
  </ds:schemaRefs>
</ds:datastoreItem>
</file>

<file path=customXml/itemProps235.xml><?xml version="1.0" encoding="utf-8"?>
<ds:datastoreItem xmlns:ds="http://schemas.openxmlformats.org/officeDocument/2006/customXml" ds:itemID="{75E70EAA-D988-4A66-8D06-A71E681C8800}">
  <ds:schemaRefs>
    <ds:schemaRef ds:uri="ESRI.ArcGIS.Mapping.OfficeIntegration.PowerPointInfo"/>
  </ds:schemaRefs>
</ds:datastoreItem>
</file>

<file path=customXml/itemProps236.xml><?xml version="1.0" encoding="utf-8"?>
<ds:datastoreItem xmlns:ds="http://schemas.openxmlformats.org/officeDocument/2006/customXml" ds:itemID="{823DE9AF-C1B6-45F2-80B0-48C641887A43}">
  <ds:schemaRefs>
    <ds:schemaRef ds:uri="ESRI.ArcGIS.Mapping.OfficeIntegration.PowerPointInfo"/>
  </ds:schemaRefs>
</ds:datastoreItem>
</file>

<file path=customXml/itemProps237.xml><?xml version="1.0" encoding="utf-8"?>
<ds:datastoreItem xmlns:ds="http://schemas.openxmlformats.org/officeDocument/2006/customXml" ds:itemID="{A1D4B201-D31C-408D-953B-342500D07115}">
  <ds:schemaRefs>
    <ds:schemaRef ds:uri="ESRI.ArcGIS.Mapping.OfficeIntegration.PowerPointInfo"/>
  </ds:schemaRefs>
</ds:datastoreItem>
</file>

<file path=customXml/itemProps238.xml><?xml version="1.0" encoding="utf-8"?>
<ds:datastoreItem xmlns:ds="http://schemas.openxmlformats.org/officeDocument/2006/customXml" ds:itemID="{87D14309-911E-4891-A5AF-C6A96EFE9AB2}">
  <ds:schemaRefs>
    <ds:schemaRef ds:uri="ESRI.ArcGIS.Mapping.OfficeIntegration.PowerPointInfo"/>
  </ds:schemaRefs>
</ds:datastoreItem>
</file>

<file path=customXml/itemProps239.xml><?xml version="1.0" encoding="utf-8"?>
<ds:datastoreItem xmlns:ds="http://schemas.openxmlformats.org/officeDocument/2006/customXml" ds:itemID="{62DB3C4F-3ED9-4D13-A348-E211ED61C771}">
  <ds:schemaRefs>
    <ds:schemaRef ds:uri="ESRI.ArcGIS.Mapping.OfficeIntegration.PowerPointInfo"/>
  </ds:schemaRefs>
</ds:datastoreItem>
</file>

<file path=customXml/itemProps24.xml><?xml version="1.0" encoding="utf-8"?>
<ds:datastoreItem xmlns:ds="http://schemas.openxmlformats.org/officeDocument/2006/customXml" ds:itemID="{2DD3EB10-B41E-4383-8D8D-8A75B1F4AF1F}">
  <ds:schemaRefs>
    <ds:schemaRef ds:uri="ESRI.ArcGIS.Mapping.OfficeIntegration.PowerPointInfo"/>
  </ds:schemaRefs>
</ds:datastoreItem>
</file>

<file path=customXml/itemProps240.xml><?xml version="1.0" encoding="utf-8"?>
<ds:datastoreItem xmlns:ds="http://schemas.openxmlformats.org/officeDocument/2006/customXml" ds:itemID="{BCF8E8FC-94BC-4839-8424-3F495183C607}">
  <ds:schemaRefs>
    <ds:schemaRef ds:uri="ESRI.ArcGIS.Mapping.OfficeIntegration.PowerPointInfo"/>
  </ds:schemaRefs>
</ds:datastoreItem>
</file>

<file path=customXml/itemProps241.xml><?xml version="1.0" encoding="utf-8"?>
<ds:datastoreItem xmlns:ds="http://schemas.openxmlformats.org/officeDocument/2006/customXml" ds:itemID="{F4C926C4-0F81-4F0D-A42B-5EFD51C016B1}">
  <ds:schemaRefs>
    <ds:schemaRef ds:uri="ESRI.ArcGIS.Mapping.OfficeIntegration.PowerPointInfo"/>
  </ds:schemaRefs>
</ds:datastoreItem>
</file>

<file path=customXml/itemProps242.xml><?xml version="1.0" encoding="utf-8"?>
<ds:datastoreItem xmlns:ds="http://schemas.openxmlformats.org/officeDocument/2006/customXml" ds:itemID="{EEF151DC-7BCD-44DF-90C3-4A7B8954EA85}">
  <ds:schemaRefs>
    <ds:schemaRef ds:uri="ESRI.ArcGIS.Mapping.OfficeIntegration.PowerPointInfo"/>
  </ds:schemaRefs>
</ds:datastoreItem>
</file>

<file path=customXml/itemProps243.xml><?xml version="1.0" encoding="utf-8"?>
<ds:datastoreItem xmlns:ds="http://schemas.openxmlformats.org/officeDocument/2006/customXml" ds:itemID="{951D373F-1AF8-47A8-8F3C-DEB22BA79E44}">
  <ds:schemaRefs>
    <ds:schemaRef ds:uri="ESRI.ArcGIS.Mapping.OfficeIntegration.PowerPointInfo"/>
  </ds:schemaRefs>
</ds:datastoreItem>
</file>

<file path=customXml/itemProps244.xml><?xml version="1.0" encoding="utf-8"?>
<ds:datastoreItem xmlns:ds="http://schemas.openxmlformats.org/officeDocument/2006/customXml" ds:itemID="{3D098B9E-C192-4B52-A215-1C9273D746AD}">
  <ds:schemaRefs>
    <ds:schemaRef ds:uri="ESRI.ArcGIS.Mapping.OfficeIntegration.PowerPointInfo"/>
  </ds:schemaRefs>
</ds:datastoreItem>
</file>

<file path=customXml/itemProps245.xml><?xml version="1.0" encoding="utf-8"?>
<ds:datastoreItem xmlns:ds="http://schemas.openxmlformats.org/officeDocument/2006/customXml" ds:itemID="{21D00773-FE78-4C70-83DA-A8C5B07FB31F}">
  <ds:schemaRefs>
    <ds:schemaRef ds:uri="ESRI.ArcGIS.Mapping.OfficeIntegration.PowerPointInfo"/>
  </ds:schemaRefs>
</ds:datastoreItem>
</file>

<file path=customXml/itemProps246.xml><?xml version="1.0" encoding="utf-8"?>
<ds:datastoreItem xmlns:ds="http://schemas.openxmlformats.org/officeDocument/2006/customXml" ds:itemID="{1D00D5F3-83B2-4AC6-810B-3BBB96B45B65}">
  <ds:schemaRefs>
    <ds:schemaRef ds:uri="ESRI.ArcGIS.Mapping.OfficeIntegration.PowerPointInfo"/>
  </ds:schemaRefs>
</ds:datastoreItem>
</file>

<file path=customXml/itemProps247.xml><?xml version="1.0" encoding="utf-8"?>
<ds:datastoreItem xmlns:ds="http://schemas.openxmlformats.org/officeDocument/2006/customXml" ds:itemID="{9B8BBC3D-2013-4328-B256-B1EA73454CE3}">
  <ds:schemaRefs>
    <ds:schemaRef ds:uri="ESRI.ArcGIS.Mapping.OfficeIntegration.PowerPointInfo"/>
  </ds:schemaRefs>
</ds:datastoreItem>
</file>

<file path=customXml/itemProps248.xml><?xml version="1.0" encoding="utf-8"?>
<ds:datastoreItem xmlns:ds="http://schemas.openxmlformats.org/officeDocument/2006/customXml" ds:itemID="{013111C4-4C75-460C-BA5E-67258C63011E}">
  <ds:schemaRefs>
    <ds:schemaRef ds:uri="ESRI.ArcGIS.Mapping.OfficeIntegration.PowerPointInfo"/>
  </ds:schemaRefs>
</ds:datastoreItem>
</file>

<file path=customXml/itemProps249.xml><?xml version="1.0" encoding="utf-8"?>
<ds:datastoreItem xmlns:ds="http://schemas.openxmlformats.org/officeDocument/2006/customXml" ds:itemID="{B3053DE1-D9D1-4657-8E82-40654A2EBA0F}">
  <ds:schemaRefs>
    <ds:schemaRef ds:uri="ESRI.ArcGIS.Mapping.OfficeIntegration.PowerPointInfo"/>
  </ds:schemaRefs>
</ds:datastoreItem>
</file>

<file path=customXml/itemProps25.xml><?xml version="1.0" encoding="utf-8"?>
<ds:datastoreItem xmlns:ds="http://schemas.openxmlformats.org/officeDocument/2006/customXml" ds:itemID="{6A25D2D2-82CC-4EB4-BCB8-3091EAD836F7}">
  <ds:schemaRefs>
    <ds:schemaRef ds:uri="ESRI.ArcGIS.Mapping.OfficeIntegration.PowerPointInfo"/>
  </ds:schemaRefs>
</ds:datastoreItem>
</file>

<file path=customXml/itemProps250.xml><?xml version="1.0" encoding="utf-8"?>
<ds:datastoreItem xmlns:ds="http://schemas.openxmlformats.org/officeDocument/2006/customXml" ds:itemID="{34CEE1F7-8BAC-4C0D-819C-3F2392522A26}">
  <ds:schemaRefs>
    <ds:schemaRef ds:uri="ESRI.ArcGIS.Mapping.OfficeIntegration.PowerPointInfo"/>
  </ds:schemaRefs>
</ds:datastoreItem>
</file>

<file path=customXml/itemProps251.xml><?xml version="1.0" encoding="utf-8"?>
<ds:datastoreItem xmlns:ds="http://schemas.openxmlformats.org/officeDocument/2006/customXml" ds:itemID="{7970A912-5FA0-4F9B-AD1D-317E1903C9CB}">
  <ds:schemaRefs>
    <ds:schemaRef ds:uri="ESRI.ArcGIS.Mapping.OfficeIntegration.PowerPointInfo"/>
  </ds:schemaRefs>
</ds:datastoreItem>
</file>

<file path=customXml/itemProps252.xml><?xml version="1.0" encoding="utf-8"?>
<ds:datastoreItem xmlns:ds="http://schemas.openxmlformats.org/officeDocument/2006/customXml" ds:itemID="{C46DD717-0B7E-4B23-BD1F-41DC4A16210E}">
  <ds:schemaRefs>
    <ds:schemaRef ds:uri="ESRI.ArcGIS.Mapping.OfficeIntegration.PowerPointInfo"/>
  </ds:schemaRefs>
</ds:datastoreItem>
</file>

<file path=customXml/itemProps253.xml><?xml version="1.0" encoding="utf-8"?>
<ds:datastoreItem xmlns:ds="http://schemas.openxmlformats.org/officeDocument/2006/customXml" ds:itemID="{EAF11B8D-0F05-494F-8192-79EEE8E23631}">
  <ds:schemaRefs>
    <ds:schemaRef ds:uri="ESRI.ArcGIS.Mapping.OfficeIntegration.PowerPointInfo"/>
  </ds:schemaRefs>
</ds:datastoreItem>
</file>

<file path=customXml/itemProps254.xml><?xml version="1.0" encoding="utf-8"?>
<ds:datastoreItem xmlns:ds="http://schemas.openxmlformats.org/officeDocument/2006/customXml" ds:itemID="{D4074886-C962-4FE6-BA21-059EF4E0D7F6}">
  <ds:schemaRefs>
    <ds:schemaRef ds:uri="ESRI.ArcGIS.Mapping.OfficeIntegration.PowerPointInfo"/>
  </ds:schemaRefs>
</ds:datastoreItem>
</file>

<file path=customXml/itemProps255.xml><?xml version="1.0" encoding="utf-8"?>
<ds:datastoreItem xmlns:ds="http://schemas.openxmlformats.org/officeDocument/2006/customXml" ds:itemID="{EAC13E1C-0358-4594-A7C1-538A18BFA6E5}">
  <ds:schemaRefs>
    <ds:schemaRef ds:uri="ESRI.ArcGIS.Mapping.OfficeIntegration.PowerPointInfo"/>
  </ds:schemaRefs>
</ds:datastoreItem>
</file>

<file path=customXml/itemProps256.xml><?xml version="1.0" encoding="utf-8"?>
<ds:datastoreItem xmlns:ds="http://schemas.openxmlformats.org/officeDocument/2006/customXml" ds:itemID="{4A0C5BA7-01D0-4200-978D-0F590C4931F6}">
  <ds:schemaRefs>
    <ds:schemaRef ds:uri="ESRI.ArcGIS.Mapping.OfficeIntegration.PowerPointInfo"/>
  </ds:schemaRefs>
</ds:datastoreItem>
</file>

<file path=customXml/itemProps257.xml><?xml version="1.0" encoding="utf-8"?>
<ds:datastoreItem xmlns:ds="http://schemas.openxmlformats.org/officeDocument/2006/customXml" ds:itemID="{CA862D64-DBAD-4BC5-9F8F-E39CC941FA83}">
  <ds:schemaRefs>
    <ds:schemaRef ds:uri="ESRI.ArcGIS.Mapping.OfficeIntegration.PowerPointInfo"/>
  </ds:schemaRefs>
</ds:datastoreItem>
</file>

<file path=customXml/itemProps258.xml><?xml version="1.0" encoding="utf-8"?>
<ds:datastoreItem xmlns:ds="http://schemas.openxmlformats.org/officeDocument/2006/customXml" ds:itemID="{9E83692A-C4F9-4F77-88F3-58BC92E53182}">
  <ds:schemaRefs>
    <ds:schemaRef ds:uri="ESRI.ArcGIS.Mapping.OfficeIntegration.PowerPointInfo"/>
  </ds:schemaRefs>
</ds:datastoreItem>
</file>

<file path=customXml/itemProps259.xml><?xml version="1.0" encoding="utf-8"?>
<ds:datastoreItem xmlns:ds="http://schemas.openxmlformats.org/officeDocument/2006/customXml" ds:itemID="{850FF173-1435-4CBE-9713-6524EEFDDC39}">
  <ds:schemaRefs>
    <ds:schemaRef ds:uri="ESRI.ArcGIS.Mapping.OfficeIntegration.PowerPointInfo"/>
  </ds:schemaRefs>
</ds:datastoreItem>
</file>

<file path=customXml/itemProps26.xml><?xml version="1.0" encoding="utf-8"?>
<ds:datastoreItem xmlns:ds="http://schemas.openxmlformats.org/officeDocument/2006/customXml" ds:itemID="{972CB908-8D55-478E-942A-5B80400E31DA}">
  <ds:schemaRefs>
    <ds:schemaRef ds:uri="ESRI.ArcGIS.Mapping.OfficeIntegration.PowerPointInfo"/>
  </ds:schemaRefs>
</ds:datastoreItem>
</file>

<file path=customXml/itemProps260.xml><?xml version="1.0" encoding="utf-8"?>
<ds:datastoreItem xmlns:ds="http://schemas.openxmlformats.org/officeDocument/2006/customXml" ds:itemID="{0199EEC2-0F46-4218-96B5-85F003D4BC90}">
  <ds:schemaRefs>
    <ds:schemaRef ds:uri="ESRI.ArcGIS.Mapping.OfficeIntegration.PowerPointInfo"/>
  </ds:schemaRefs>
</ds:datastoreItem>
</file>

<file path=customXml/itemProps261.xml><?xml version="1.0" encoding="utf-8"?>
<ds:datastoreItem xmlns:ds="http://schemas.openxmlformats.org/officeDocument/2006/customXml" ds:itemID="{3E76C88C-F415-4C5D-AFA9-EBC96B83109F}">
  <ds:schemaRefs>
    <ds:schemaRef ds:uri="ESRI.ArcGIS.Mapping.OfficeIntegration.PowerPointInfo"/>
  </ds:schemaRefs>
</ds:datastoreItem>
</file>

<file path=customXml/itemProps262.xml><?xml version="1.0" encoding="utf-8"?>
<ds:datastoreItem xmlns:ds="http://schemas.openxmlformats.org/officeDocument/2006/customXml" ds:itemID="{EF8E469A-72D8-4B34-B32F-0BA87226A25C}">
  <ds:schemaRefs>
    <ds:schemaRef ds:uri="ESRI.ArcGIS.Mapping.OfficeIntegration.PowerPointInfo"/>
  </ds:schemaRefs>
</ds:datastoreItem>
</file>

<file path=customXml/itemProps263.xml><?xml version="1.0" encoding="utf-8"?>
<ds:datastoreItem xmlns:ds="http://schemas.openxmlformats.org/officeDocument/2006/customXml" ds:itemID="{77183DE5-63A3-4532-B434-F1E958998CED}">
  <ds:schemaRefs>
    <ds:schemaRef ds:uri="ESRI.ArcGIS.Mapping.OfficeIntegration.PowerPointInfo"/>
  </ds:schemaRefs>
</ds:datastoreItem>
</file>

<file path=customXml/itemProps264.xml><?xml version="1.0" encoding="utf-8"?>
<ds:datastoreItem xmlns:ds="http://schemas.openxmlformats.org/officeDocument/2006/customXml" ds:itemID="{B5C6D6A6-92D9-4AB4-A674-803E86D9697F}">
  <ds:schemaRefs>
    <ds:schemaRef ds:uri="ESRI.ArcGIS.Mapping.OfficeIntegration.PowerPointInfo"/>
  </ds:schemaRefs>
</ds:datastoreItem>
</file>

<file path=customXml/itemProps265.xml><?xml version="1.0" encoding="utf-8"?>
<ds:datastoreItem xmlns:ds="http://schemas.openxmlformats.org/officeDocument/2006/customXml" ds:itemID="{989867C7-59C9-470C-B52D-E3CEBAAF4082}">
  <ds:schemaRefs>
    <ds:schemaRef ds:uri="ESRI.ArcGIS.Mapping.OfficeIntegration.PowerPointInfo"/>
  </ds:schemaRefs>
</ds:datastoreItem>
</file>

<file path=customXml/itemProps266.xml><?xml version="1.0" encoding="utf-8"?>
<ds:datastoreItem xmlns:ds="http://schemas.openxmlformats.org/officeDocument/2006/customXml" ds:itemID="{4EEC69CB-55E6-44C0-BBE0-4F4418A0071E}">
  <ds:schemaRefs>
    <ds:schemaRef ds:uri="ESRI.ArcGIS.Mapping.OfficeIntegration.PowerPointInfo"/>
  </ds:schemaRefs>
</ds:datastoreItem>
</file>

<file path=customXml/itemProps267.xml><?xml version="1.0" encoding="utf-8"?>
<ds:datastoreItem xmlns:ds="http://schemas.openxmlformats.org/officeDocument/2006/customXml" ds:itemID="{F34F08BB-EC85-40C7-9DF3-EAEF1496A1F5}">
  <ds:schemaRefs>
    <ds:schemaRef ds:uri="ESRI.ArcGIS.Mapping.OfficeIntegration.PowerPointInfo"/>
  </ds:schemaRefs>
</ds:datastoreItem>
</file>

<file path=customXml/itemProps268.xml><?xml version="1.0" encoding="utf-8"?>
<ds:datastoreItem xmlns:ds="http://schemas.openxmlformats.org/officeDocument/2006/customXml" ds:itemID="{9564E4B6-302E-43EE-8479-63751A8E054B}">
  <ds:schemaRefs>
    <ds:schemaRef ds:uri="ESRI.ArcGIS.Mapping.OfficeIntegration.PowerPointInfo"/>
  </ds:schemaRefs>
</ds:datastoreItem>
</file>

<file path=customXml/itemProps269.xml><?xml version="1.0" encoding="utf-8"?>
<ds:datastoreItem xmlns:ds="http://schemas.openxmlformats.org/officeDocument/2006/customXml" ds:itemID="{4E0C9E78-AB97-45F0-84E4-05353C2A06F0}">
  <ds:schemaRefs>
    <ds:schemaRef ds:uri="ESRI.ArcGIS.Mapping.OfficeIntegration.PowerPointInfo"/>
  </ds:schemaRefs>
</ds:datastoreItem>
</file>

<file path=customXml/itemProps27.xml><?xml version="1.0" encoding="utf-8"?>
<ds:datastoreItem xmlns:ds="http://schemas.openxmlformats.org/officeDocument/2006/customXml" ds:itemID="{D3997E0C-835E-45E8-B2BD-CFCA1DB7F338}">
  <ds:schemaRefs>
    <ds:schemaRef ds:uri="ESRI.ArcGIS.Mapping.OfficeIntegration.PowerPointInfo"/>
  </ds:schemaRefs>
</ds:datastoreItem>
</file>

<file path=customXml/itemProps270.xml><?xml version="1.0" encoding="utf-8"?>
<ds:datastoreItem xmlns:ds="http://schemas.openxmlformats.org/officeDocument/2006/customXml" ds:itemID="{0A66B489-4625-401D-A038-D0FA8EE333AB}">
  <ds:schemaRefs>
    <ds:schemaRef ds:uri="ESRI.ArcGIS.Mapping.OfficeIntegration.PowerPointInfo"/>
  </ds:schemaRefs>
</ds:datastoreItem>
</file>

<file path=customXml/itemProps271.xml><?xml version="1.0" encoding="utf-8"?>
<ds:datastoreItem xmlns:ds="http://schemas.openxmlformats.org/officeDocument/2006/customXml" ds:itemID="{AF1DEE91-76BA-4CF6-92F2-1384A45A50C9}">
  <ds:schemaRefs>
    <ds:schemaRef ds:uri="ESRI.ArcGIS.Mapping.OfficeIntegration.PowerPointInfo"/>
  </ds:schemaRefs>
</ds:datastoreItem>
</file>

<file path=customXml/itemProps272.xml><?xml version="1.0" encoding="utf-8"?>
<ds:datastoreItem xmlns:ds="http://schemas.openxmlformats.org/officeDocument/2006/customXml" ds:itemID="{4DE1D695-D7A4-473F-9E7C-E31740F5FFF2}">
  <ds:schemaRefs>
    <ds:schemaRef ds:uri="ESRI.ArcGIS.Mapping.OfficeIntegration.PowerPointInfo"/>
  </ds:schemaRefs>
</ds:datastoreItem>
</file>

<file path=customXml/itemProps273.xml><?xml version="1.0" encoding="utf-8"?>
<ds:datastoreItem xmlns:ds="http://schemas.openxmlformats.org/officeDocument/2006/customXml" ds:itemID="{38C2770E-58E8-4EA3-9006-BB2617263727}">
  <ds:schemaRefs>
    <ds:schemaRef ds:uri="ESRI.ArcGIS.Mapping.OfficeIntegration.PowerPointInfo"/>
  </ds:schemaRefs>
</ds:datastoreItem>
</file>

<file path=customXml/itemProps274.xml><?xml version="1.0" encoding="utf-8"?>
<ds:datastoreItem xmlns:ds="http://schemas.openxmlformats.org/officeDocument/2006/customXml" ds:itemID="{7C2CBAAE-7F55-4344-9060-3E3F48F0D20C}">
  <ds:schemaRefs>
    <ds:schemaRef ds:uri="ESRI.ArcGIS.Mapping.OfficeIntegration.PowerPointInfo"/>
  </ds:schemaRefs>
</ds:datastoreItem>
</file>

<file path=customXml/itemProps275.xml><?xml version="1.0" encoding="utf-8"?>
<ds:datastoreItem xmlns:ds="http://schemas.openxmlformats.org/officeDocument/2006/customXml" ds:itemID="{C51BE0DA-F6FB-4793-8DB6-D053941686FF}">
  <ds:schemaRefs>
    <ds:schemaRef ds:uri="ESRI.ArcGIS.Mapping.OfficeIntegration.PowerPointInfo"/>
  </ds:schemaRefs>
</ds:datastoreItem>
</file>

<file path=customXml/itemProps276.xml><?xml version="1.0" encoding="utf-8"?>
<ds:datastoreItem xmlns:ds="http://schemas.openxmlformats.org/officeDocument/2006/customXml" ds:itemID="{A094011B-01E3-4B9D-9BD0-B16D9107D6B8}">
  <ds:schemaRefs>
    <ds:schemaRef ds:uri="ESRI.ArcGIS.Mapping.OfficeIntegration.PowerPointInfo"/>
  </ds:schemaRefs>
</ds:datastoreItem>
</file>

<file path=customXml/itemProps277.xml><?xml version="1.0" encoding="utf-8"?>
<ds:datastoreItem xmlns:ds="http://schemas.openxmlformats.org/officeDocument/2006/customXml" ds:itemID="{FE541A27-03F4-4216-B5B4-A8BEE1DA59DA}">
  <ds:schemaRefs>
    <ds:schemaRef ds:uri="ESRI.ArcGIS.Mapping.OfficeIntegration.PowerPointInfo"/>
  </ds:schemaRefs>
</ds:datastoreItem>
</file>

<file path=customXml/itemProps278.xml><?xml version="1.0" encoding="utf-8"?>
<ds:datastoreItem xmlns:ds="http://schemas.openxmlformats.org/officeDocument/2006/customXml" ds:itemID="{2648F840-8273-4227-9A4D-C6A5F534B3B4}">
  <ds:schemaRefs>
    <ds:schemaRef ds:uri="ESRI.ArcGIS.Mapping.OfficeIntegration.PowerPointInfo"/>
  </ds:schemaRefs>
</ds:datastoreItem>
</file>

<file path=customXml/itemProps279.xml><?xml version="1.0" encoding="utf-8"?>
<ds:datastoreItem xmlns:ds="http://schemas.openxmlformats.org/officeDocument/2006/customXml" ds:itemID="{F9489930-CC80-43BD-9A73-223C5D448EE3}">
  <ds:schemaRefs>
    <ds:schemaRef ds:uri="ESRI.ArcGIS.Mapping.OfficeIntegration.PowerPointInfo"/>
  </ds:schemaRefs>
</ds:datastoreItem>
</file>

<file path=customXml/itemProps28.xml><?xml version="1.0" encoding="utf-8"?>
<ds:datastoreItem xmlns:ds="http://schemas.openxmlformats.org/officeDocument/2006/customXml" ds:itemID="{AD4E5685-2B19-4CD8-A41E-7276803A915F}">
  <ds:schemaRefs>
    <ds:schemaRef ds:uri="ESRI.ArcGIS.Mapping.OfficeIntegration.PowerPointInfo"/>
  </ds:schemaRefs>
</ds:datastoreItem>
</file>

<file path=customXml/itemProps280.xml><?xml version="1.0" encoding="utf-8"?>
<ds:datastoreItem xmlns:ds="http://schemas.openxmlformats.org/officeDocument/2006/customXml" ds:itemID="{D78AED5F-716C-4BFA-B1A3-414B90F2E14B}">
  <ds:schemaRefs>
    <ds:schemaRef ds:uri="ESRI.ArcGIS.Mapping.OfficeIntegration.PowerPointInfo"/>
  </ds:schemaRefs>
</ds:datastoreItem>
</file>

<file path=customXml/itemProps281.xml><?xml version="1.0" encoding="utf-8"?>
<ds:datastoreItem xmlns:ds="http://schemas.openxmlformats.org/officeDocument/2006/customXml" ds:itemID="{128FF25B-4F6F-476E-981E-FB7D2708438F}">
  <ds:schemaRefs>
    <ds:schemaRef ds:uri="ESRI.ArcGIS.Mapping.OfficeIntegration.PowerPointInfo"/>
  </ds:schemaRefs>
</ds:datastoreItem>
</file>

<file path=customXml/itemProps282.xml><?xml version="1.0" encoding="utf-8"?>
<ds:datastoreItem xmlns:ds="http://schemas.openxmlformats.org/officeDocument/2006/customXml" ds:itemID="{25602B59-BDED-43BA-901F-54CFF35549B7}">
  <ds:schemaRefs>
    <ds:schemaRef ds:uri="ESRI.ArcGIS.Mapping.OfficeIntegration.PowerPointInfo"/>
  </ds:schemaRefs>
</ds:datastoreItem>
</file>

<file path=customXml/itemProps283.xml><?xml version="1.0" encoding="utf-8"?>
<ds:datastoreItem xmlns:ds="http://schemas.openxmlformats.org/officeDocument/2006/customXml" ds:itemID="{215BCEAC-112D-4FE8-A8E7-438FF6335506}">
  <ds:schemaRefs>
    <ds:schemaRef ds:uri="ESRI.ArcGIS.Mapping.OfficeIntegration.PowerPointInfo"/>
  </ds:schemaRefs>
</ds:datastoreItem>
</file>

<file path=customXml/itemProps284.xml><?xml version="1.0" encoding="utf-8"?>
<ds:datastoreItem xmlns:ds="http://schemas.openxmlformats.org/officeDocument/2006/customXml" ds:itemID="{677F9FD0-EBF4-40AA-BCA8-8AA0C77CEBA5}">
  <ds:schemaRefs>
    <ds:schemaRef ds:uri="ESRI.ArcGIS.Mapping.OfficeIntegration.PowerPointInfo"/>
  </ds:schemaRefs>
</ds:datastoreItem>
</file>

<file path=customXml/itemProps285.xml><?xml version="1.0" encoding="utf-8"?>
<ds:datastoreItem xmlns:ds="http://schemas.openxmlformats.org/officeDocument/2006/customXml" ds:itemID="{3EB89968-74FE-445D-8948-287C5643EF5E}">
  <ds:schemaRefs>
    <ds:schemaRef ds:uri="ESRI.ArcGIS.Mapping.OfficeIntegration.PowerPointInfo"/>
  </ds:schemaRefs>
</ds:datastoreItem>
</file>

<file path=customXml/itemProps286.xml><?xml version="1.0" encoding="utf-8"?>
<ds:datastoreItem xmlns:ds="http://schemas.openxmlformats.org/officeDocument/2006/customXml" ds:itemID="{BB53FC46-810F-4952-BC81-8D5EE6EC1F03}">
  <ds:schemaRefs>
    <ds:schemaRef ds:uri="ESRI.ArcGIS.Mapping.OfficeIntegration.PowerPointInfo"/>
  </ds:schemaRefs>
</ds:datastoreItem>
</file>

<file path=customXml/itemProps287.xml><?xml version="1.0" encoding="utf-8"?>
<ds:datastoreItem xmlns:ds="http://schemas.openxmlformats.org/officeDocument/2006/customXml" ds:itemID="{CCA26DC9-7EFC-41E9-9CCA-2681EC3E3C21}">
  <ds:schemaRefs>
    <ds:schemaRef ds:uri="ESRI.ArcGIS.Mapping.OfficeIntegration.PowerPointInfo"/>
  </ds:schemaRefs>
</ds:datastoreItem>
</file>

<file path=customXml/itemProps288.xml><?xml version="1.0" encoding="utf-8"?>
<ds:datastoreItem xmlns:ds="http://schemas.openxmlformats.org/officeDocument/2006/customXml" ds:itemID="{A73299A9-858A-474D-BED1-56016C57D22D}">
  <ds:schemaRefs>
    <ds:schemaRef ds:uri="ESRI.ArcGIS.Mapping.OfficeIntegration.PowerPointInfo"/>
  </ds:schemaRefs>
</ds:datastoreItem>
</file>

<file path=customXml/itemProps289.xml><?xml version="1.0" encoding="utf-8"?>
<ds:datastoreItem xmlns:ds="http://schemas.openxmlformats.org/officeDocument/2006/customXml" ds:itemID="{9DDE5AC3-18CA-48B5-87CF-5B2F6F6F2511}">
  <ds:schemaRefs>
    <ds:schemaRef ds:uri="ESRI.ArcGIS.Mapping.OfficeIntegration.PowerPointInfo"/>
  </ds:schemaRefs>
</ds:datastoreItem>
</file>

<file path=customXml/itemProps29.xml><?xml version="1.0" encoding="utf-8"?>
<ds:datastoreItem xmlns:ds="http://schemas.openxmlformats.org/officeDocument/2006/customXml" ds:itemID="{B1B18F76-E385-4549-9287-905E3E64AC43}">
  <ds:schemaRefs>
    <ds:schemaRef ds:uri="ESRI.ArcGIS.Mapping.OfficeIntegration.PowerPointInfo"/>
  </ds:schemaRefs>
</ds:datastoreItem>
</file>

<file path=customXml/itemProps290.xml><?xml version="1.0" encoding="utf-8"?>
<ds:datastoreItem xmlns:ds="http://schemas.openxmlformats.org/officeDocument/2006/customXml" ds:itemID="{E9712B05-BCDE-45FF-A79C-832303E08AE2}">
  <ds:schemaRefs>
    <ds:schemaRef ds:uri="ESRI.ArcGIS.Mapping.OfficeIntegration.PowerPointInfo"/>
  </ds:schemaRefs>
</ds:datastoreItem>
</file>

<file path=customXml/itemProps291.xml><?xml version="1.0" encoding="utf-8"?>
<ds:datastoreItem xmlns:ds="http://schemas.openxmlformats.org/officeDocument/2006/customXml" ds:itemID="{FA8AB77F-207C-481D-9D83-EE2209C81BD7}">
  <ds:schemaRefs>
    <ds:schemaRef ds:uri="ESRI.ArcGIS.Mapping.OfficeIntegration.PowerPointInfo"/>
  </ds:schemaRefs>
</ds:datastoreItem>
</file>

<file path=customXml/itemProps292.xml><?xml version="1.0" encoding="utf-8"?>
<ds:datastoreItem xmlns:ds="http://schemas.openxmlformats.org/officeDocument/2006/customXml" ds:itemID="{BD4EF4B5-AF75-4B61-B499-706EC8A4AD64}">
  <ds:schemaRefs>
    <ds:schemaRef ds:uri="ESRI.ArcGIS.Mapping.OfficeIntegration.PowerPointInfo"/>
  </ds:schemaRefs>
</ds:datastoreItem>
</file>

<file path=customXml/itemProps3.xml><?xml version="1.0" encoding="utf-8"?>
<ds:datastoreItem xmlns:ds="http://schemas.openxmlformats.org/officeDocument/2006/customXml" ds:itemID="{5D5E27BE-81CE-4455-B2FA-18DA3F0BFE65}">
  <ds:schemaRefs>
    <ds:schemaRef ds:uri="ESRI.ArcGIS.Mapping.OfficeIntegration.PowerPointInfo"/>
  </ds:schemaRefs>
</ds:datastoreItem>
</file>

<file path=customXml/itemProps30.xml><?xml version="1.0" encoding="utf-8"?>
<ds:datastoreItem xmlns:ds="http://schemas.openxmlformats.org/officeDocument/2006/customXml" ds:itemID="{912A8295-7F43-4130-8911-FF9CEAF79417}">
  <ds:schemaRefs>
    <ds:schemaRef ds:uri="ESRI.ArcGIS.Mapping.OfficeIntegration.PowerPointInfo"/>
  </ds:schemaRefs>
</ds:datastoreItem>
</file>

<file path=customXml/itemProps31.xml><?xml version="1.0" encoding="utf-8"?>
<ds:datastoreItem xmlns:ds="http://schemas.openxmlformats.org/officeDocument/2006/customXml" ds:itemID="{B7125EE0-B7D9-444E-9C9D-87D3B58A7842}">
  <ds:schemaRefs>
    <ds:schemaRef ds:uri="ESRI.ArcGIS.Mapping.OfficeIntegration.PowerPointInfo"/>
  </ds:schemaRefs>
</ds:datastoreItem>
</file>

<file path=customXml/itemProps32.xml><?xml version="1.0" encoding="utf-8"?>
<ds:datastoreItem xmlns:ds="http://schemas.openxmlformats.org/officeDocument/2006/customXml" ds:itemID="{E69FA83F-2E3D-4085-92C4-ACABD1FA7AB6}">
  <ds:schemaRefs>
    <ds:schemaRef ds:uri="ESRI.ArcGIS.Mapping.OfficeIntegration.PowerPointInfo"/>
  </ds:schemaRefs>
</ds:datastoreItem>
</file>

<file path=customXml/itemProps33.xml><?xml version="1.0" encoding="utf-8"?>
<ds:datastoreItem xmlns:ds="http://schemas.openxmlformats.org/officeDocument/2006/customXml" ds:itemID="{C8C36F1F-4DE3-4447-9ADA-C723A4F87911}">
  <ds:schemaRefs>
    <ds:schemaRef ds:uri="ESRI.ArcGIS.Mapping.OfficeIntegration.PowerPointInfo"/>
  </ds:schemaRefs>
</ds:datastoreItem>
</file>

<file path=customXml/itemProps34.xml><?xml version="1.0" encoding="utf-8"?>
<ds:datastoreItem xmlns:ds="http://schemas.openxmlformats.org/officeDocument/2006/customXml" ds:itemID="{21E98D1B-1149-4EBA-9B20-73BC7A404B22}">
  <ds:schemaRefs>
    <ds:schemaRef ds:uri="ESRI.ArcGIS.Mapping.OfficeIntegration.PowerPointInfo"/>
  </ds:schemaRefs>
</ds:datastoreItem>
</file>

<file path=customXml/itemProps35.xml><?xml version="1.0" encoding="utf-8"?>
<ds:datastoreItem xmlns:ds="http://schemas.openxmlformats.org/officeDocument/2006/customXml" ds:itemID="{A5AE3796-3608-47B3-820E-0C8040F3740F}">
  <ds:schemaRefs>
    <ds:schemaRef ds:uri="ESRI.ArcGIS.Mapping.OfficeIntegration.PowerPointInfo"/>
  </ds:schemaRefs>
</ds:datastoreItem>
</file>

<file path=customXml/itemProps36.xml><?xml version="1.0" encoding="utf-8"?>
<ds:datastoreItem xmlns:ds="http://schemas.openxmlformats.org/officeDocument/2006/customXml" ds:itemID="{770E9B1E-33C9-41EF-9DFF-91F83C2EE1F5}">
  <ds:schemaRefs>
    <ds:schemaRef ds:uri="ESRI.ArcGIS.Mapping.OfficeIntegration.PowerPointInfo"/>
  </ds:schemaRefs>
</ds:datastoreItem>
</file>

<file path=customXml/itemProps37.xml><?xml version="1.0" encoding="utf-8"?>
<ds:datastoreItem xmlns:ds="http://schemas.openxmlformats.org/officeDocument/2006/customXml" ds:itemID="{32097F78-409F-479D-9B6D-9ABFB02707FB}">
  <ds:schemaRefs>
    <ds:schemaRef ds:uri="ESRI.ArcGIS.Mapping.OfficeIntegration.PowerPointInfo"/>
  </ds:schemaRefs>
</ds:datastoreItem>
</file>

<file path=customXml/itemProps38.xml><?xml version="1.0" encoding="utf-8"?>
<ds:datastoreItem xmlns:ds="http://schemas.openxmlformats.org/officeDocument/2006/customXml" ds:itemID="{1CEFE6AD-35B3-48B9-A7FF-05EBEF38792E}">
  <ds:schemaRefs>
    <ds:schemaRef ds:uri="ESRI.ArcGIS.Mapping.OfficeIntegration.PowerPointInfo"/>
  </ds:schemaRefs>
</ds:datastoreItem>
</file>

<file path=customXml/itemProps39.xml><?xml version="1.0" encoding="utf-8"?>
<ds:datastoreItem xmlns:ds="http://schemas.openxmlformats.org/officeDocument/2006/customXml" ds:itemID="{E0DF5987-DCD7-431D-8EA9-B1C27A767774}">
  <ds:schemaRefs>
    <ds:schemaRef ds:uri="ESRI.ArcGIS.Mapping.OfficeIntegration.PowerPointInfo"/>
  </ds:schemaRefs>
</ds:datastoreItem>
</file>

<file path=customXml/itemProps4.xml><?xml version="1.0" encoding="utf-8"?>
<ds:datastoreItem xmlns:ds="http://schemas.openxmlformats.org/officeDocument/2006/customXml" ds:itemID="{A712A71E-E10C-4D80-A016-CAC76A2F2970}">
  <ds:schemaRefs>
    <ds:schemaRef ds:uri="ESRI.ArcGIS.Mapping.OfficeIntegration.PowerPointInfo"/>
  </ds:schemaRefs>
</ds:datastoreItem>
</file>

<file path=customXml/itemProps40.xml><?xml version="1.0" encoding="utf-8"?>
<ds:datastoreItem xmlns:ds="http://schemas.openxmlformats.org/officeDocument/2006/customXml" ds:itemID="{EC50C719-C470-4C87-83DD-BA4693C79605}">
  <ds:schemaRefs>
    <ds:schemaRef ds:uri="ESRI.ArcGIS.Mapping.OfficeIntegration.PowerPointInfo"/>
  </ds:schemaRefs>
</ds:datastoreItem>
</file>

<file path=customXml/itemProps41.xml><?xml version="1.0" encoding="utf-8"?>
<ds:datastoreItem xmlns:ds="http://schemas.openxmlformats.org/officeDocument/2006/customXml" ds:itemID="{D5FB31E7-1685-406F-AB75-3858B7766C1E}">
  <ds:schemaRefs>
    <ds:schemaRef ds:uri="ESRI.ArcGIS.Mapping.OfficeIntegration.PowerPointInfo"/>
  </ds:schemaRefs>
</ds:datastoreItem>
</file>

<file path=customXml/itemProps42.xml><?xml version="1.0" encoding="utf-8"?>
<ds:datastoreItem xmlns:ds="http://schemas.openxmlformats.org/officeDocument/2006/customXml" ds:itemID="{177E0704-D903-46AA-9818-80C448E16260}">
  <ds:schemaRefs>
    <ds:schemaRef ds:uri="ESRI.ArcGIS.Mapping.OfficeIntegration.PowerPointInfo"/>
  </ds:schemaRefs>
</ds:datastoreItem>
</file>

<file path=customXml/itemProps43.xml><?xml version="1.0" encoding="utf-8"?>
<ds:datastoreItem xmlns:ds="http://schemas.openxmlformats.org/officeDocument/2006/customXml" ds:itemID="{C32D027C-2399-4428-80DF-870913C690F0}">
  <ds:schemaRefs>
    <ds:schemaRef ds:uri="ESRI.ArcGIS.Mapping.OfficeIntegration.PowerPointInfo"/>
  </ds:schemaRefs>
</ds:datastoreItem>
</file>

<file path=customXml/itemProps44.xml><?xml version="1.0" encoding="utf-8"?>
<ds:datastoreItem xmlns:ds="http://schemas.openxmlformats.org/officeDocument/2006/customXml" ds:itemID="{E810F48A-C384-4B3C-BEAA-4710119251B9}">
  <ds:schemaRefs>
    <ds:schemaRef ds:uri="ESRI.ArcGIS.Mapping.OfficeIntegration.PowerPointInfo"/>
  </ds:schemaRefs>
</ds:datastoreItem>
</file>

<file path=customXml/itemProps45.xml><?xml version="1.0" encoding="utf-8"?>
<ds:datastoreItem xmlns:ds="http://schemas.openxmlformats.org/officeDocument/2006/customXml" ds:itemID="{4FB59472-126B-4525-A7C7-D8CF50F28208}">
  <ds:schemaRefs>
    <ds:schemaRef ds:uri="ESRI.ArcGIS.Mapping.OfficeIntegration.PowerPointInfo"/>
  </ds:schemaRefs>
</ds:datastoreItem>
</file>

<file path=customXml/itemProps46.xml><?xml version="1.0" encoding="utf-8"?>
<ds:datastoreItem xmlns:ds="http://schemas.openxmlformats.org/officeDocument/2006/customXml" ds:itemID="{87D65E83-0FA9-4F50-97E2-C27CBF5B172B}">
  <ds:schemaRefs>
    <ds:schemaRef ds:uri="ESRI.ArcGIS.Mapping.OfficeIntegration.PowerPointInfo"/>
  </ds:schemaRefs>
</ds:datastoreItem>
</file>

<file path=customXml/itemProps47.xml><?xml version="1.0" encoding="utf-8"?>
<ds:datastoreItem xmlns:ds="http://schemas.openxmlformats.org/officeDocument/2006/customXml" ds:itemID="{99BE54CA-235F-496B-A383-C6944D29B1C0}">
  <ds:schemaRefs>
    <ds:schemaRef ds:uri="ESRI.ArcGIS.Mapping.OfficeIntegration.PowerPointInfo"/>
  </ds:schemaRefs>
</ds:datastoreItem>
</file>

<file path=customXml/itemProps48.xml><?xml version="1.0" encoding="utf-8"?>
<ds:datastoreItem xmlns:ds="http://schemas.openxmlformats.org/officeDocument/2006/customXml" ds:itemID="{3745E7D0-4F3C-4F8F-B603-801A9C6CF2ED}">
  <ds:schemaRefs>
    <ds:schemaRef ds:uri="ESRI.ArcGIS.Mapping.OfficeIntegration.PowerPointInfo"/>
  </ds:schemaRefs>
</ds:datastoreItem>
</file>

<file path=customXml/itemProps49.xml><?xml version="1.0" encoding="utf-8"?>
<ds:datastoreItem xmlns:ds="http://schemas.openxmlformats.org/officeDocument/2006/customXml" ds:itemID="{585E36A9-6844-4527-A8D9-79B8CEBA9988}">
  <ds:schemaRefs>
    <ds:schemaRef ds:uri="ESRI.ArcGIS.Mapping.OfficeIntegration.PowerPointInfo"/>
  </ds:schemaRefs>
</ds:datastoreItem>
</file>

<file path=customXml/itemProps5.xml><?xml version="1.0" encoding="utf-8"?>
<ds:datastoreItem xmlns:ds="http://schemas.openxmlformats.org/officeDocument/2006/customXml" ds:itemID="{93F02815-9C58-4866-84C2-AEEFBD8DD523}">
  <ds:schemaRefs>
    <ds:schemaRef ds:uri="ESRI.ArcGIS.Mapping.OfficeIntegration.PowerPointInfo"/>
  </ds:schemaRefs>
</ds:datastoreItem>
</file>

<file path=customXml/itemProps50.xml><?xml version="1.0" encoding="utf-8"?>
<ds:datastoreItem xmlns:ds="http://schemas.openxmlformats.org/officeDocument/2006/customXml" ds:itemID="{BD713CF3-EAF9-4F1A-8409-990F02B57A81}">
  <ds:schemaRefs>
    <ds:schemaRef ds:uri="ESRI.ArcGIS.Mapping.OfficeIntegration.PowerPointInfo"/>
  </ds:schemaRefs>
</ds:datastoreItem>
</file>

<file path=customXml/itemProps51.xml><?xml version="1.0" encoding="utf-8"?>
<ds:datastoreItem xmlns:ds="http://schemas.openxmlformats.org/officeDocument/2006/customXml" ds:itemID="{E02ADB9E-E26B-4A4C-975A-38DC57741C13}">
  <ds:schemaRefs>
    <ds:schemaRef ds:uri="ESRI.ArcGIS.Mapping.OfficeIntegration.PowerPointInfo"/>
  </ds:schemaRefs>
</ds:datastoreItem>
</file>

<file path=customXml/itemProps52.xml><?xml version="1.0" encoding="utf-8"?>
<ds:datastoreItem xmlns:ds="http://schemas.openxmlformats.org/officeDocument/2006/customXml" ds:itemID="{CB2E6365-A868-4C99-9D0F-57DD319857B8}">
  <ds:schemaRefs>
    <ds:schemaRef ds:uri="ESRI.ArcGIS.Mapping.OfficeIntegration.PowerPointInfo"/>
  </ds:schemaRefs>
</ds:datastoreItem>
</file>

<file path=customXml/itemProps53.xml><?xml version="1.0" encoding="utf-8"?>
<ds:datastoreItem xmlns:ds="http://schemas.openxmlformats.org/officeDocument/2006/customXml" ds:itemID="{A29D75EF-1140-4BBD-8712-CBE84586A132}">
  <ds:schemaRefs>
    <ds:schemaRef ds:uri="ESRI.ArcGIS.Mapping.OfficeIntegration.PowerPointInfo"/>
  </ds:schemaRefs>
</ds:datastoreItem>
</file>

<file path=customXml/itemProps54.xml><?xml version="1.0" encoding="utf-8"?>
<ds:datastoreItem xmlns:ds="http://schemas.openxmlformats.org/officeDocument/2006/customXml" ds:itemID="{9F47AF78-2D7E-4559-BACE-4EA369FE5B64}">
  <ds:schemaRefs>
    <ds:schemaRef ds:uri="ESRI.ArcGIS.Mapping.OfficeIntegration.PowerPointInfo"/>
  </ds:schemaRefs>
</ds:datastoreItem>
</file>

<file path=customXml/itemProps55.xml><?xml version="1.0" encoding="utf-8"?>
<ds:datastoreItem xmlns:ds="http://schemas.openxmlformats.org/officeDocument/2006/customXml" ds:itemID="{554F0546-EE7E-40B8-A5C9-059E832C6266}">
  <ds:schemaRefs>
    <ds:schemaRef ds:uri="ESRI.ArcGIS.Mapping.OfficeIntegration.PowerPointInfo"/>
  </ds:schemaRefs>
</ds:datastoreItem>
</file>

<file path=customXml/itemProps56.xml><?xml version="1.0" encoding="utf-8"?>
<ds:datastoreItem xmlns:ds="http://schemas.openxmlformats.org/officeDocument/2006/customXml" ds:itemID="{E6D068BB-4E45-4488-83B3-8714EF1EC2F4}">
  <ds:schemaRefs>
    <ds:schemaRef ds:uri="ESRI.ArcGIS.Mapping.OfficeIntegration.PowerPointInfo"/>
  </ds:schemaRefs>
</ds:datastoreItem>
</file>

<file path=customXml/itemProps57.xml><?xml version="1.0" encoding="utf-8"?>
<ds:datastoreItem xmlns:ds="http://schemas.openxmlformats.org/officeDocument/2006/customXml" ds:itemID="{2DE32EFE-4585-411C-A510-F8D5D63BCFFF}">
  <ds:schemaRefs>
    <ds:schemaRef ds:uri="ESRI.ArcGIS.Mapping.OfficeIntegration.PowerPointInfo"/>
  </ds:schemaRefs>
</ds:datastoreItem>
</file>

<file path=customXml/itemProps58.xml><?xml version="1.0" encoding="utf-8"?>
<ds:datastoreItem xmlns:ds="http://schemas.openxmlformats.org/officeDocument/2006/customXml" ds:itemID="{A5E6BBB4-DD41-4500-9F86-F3C9D035DCC1}">
  <ds:schemaRefs>
    <ds:schemaRef ds:uri="ESRI.ArcGIS.Mapping.OfficeIntegration.PowerPointInfo"/>
  </ds:schemaRefs>
</ds:datastoreItem>
</file>

<file path=customXml/itemProps59.xml><?xml version="1.0" encoding="utf-8"?>
<ds:datastoreItem xmlns:ds="http://schemas.openxmlformats.org/officeDocument/2006/customXml" ds:itemID="{B1294814-CDC4-4710-A89A-27CFE3024923}">
  <ds:schemaRefs>
    <ds:schemaRef ds:uri="ESRI.ArcGIS.Mapping.OfficeIntegration.PowerPointInfo"/>
  </ds:schemaRefs>
</ds:datastoreItem>
</file>

<file path=customXml/itemProps6.xml><?xml version="1.0" encoding="utf-8"?>
<ds:datastoreItem xmlns:ds="http://schemas.openxmlformats.org/officeDocument/2006/customXml" ds:itemID="{E5971E65-4A6D-4EB6-883C-E6A7872744DF}">
  <ds:schemaRefs>
    <ds:schemaRef ds:uri="ESRI.ArcGIS.Mapping.OfficeIntegration.PowerPointInfo"/>
  </ds:schemaRefs>
</ds:datastoreItem>
</file>

<file path=customXml/itemProps60.xml><?xml version="1.0" encoding="utf-8"?>
<ds:datastoreItem xmlns:ds="http://schemas.openxmlformats.org/officeDocument/2006/customXml" ds:itemID="{F9CF22FE-9F8F-420F-9E9A-8124377E1EE9}">
  <ds:schemaRefs>
    <ds:schemaRef ds:uri="ESRI.ArcGIS.Mapping.OfficeIntegration.PowerPointInfo"/>
  </ds:schemaRefs>
</ds:datastoreItem>
</file>

<file path=customXml/itemProps61.xml><?xml version="1.0" encoding="utf-8"?>
<ds:datastoreItem xmlns:ds="http://schemas.openxmlformats.org/officeDocument/2006/customXml" ds:itemID="{BD0DEEFD-6E4E-414C-8037-77DC3B2AA24B}">
  <ds:schemaRefs>
    <ds:schemaRef ds:uri="ESRI.ArcGIS.Mapping.OfficeIntegration.PowerPointInfo"/>
  </ds:schemaRefs>
</ds:datastoreItem>
</file>

<file path=customXml/itemProps62.xml><?xml version="1.0" encoding="utf-8"?>
<ds:datastoreItem xmlns:ds="http://schemas.openxmlformats.org/officeDocument/2006/customXml" ds:itemID="{FEB4C520-876C-49A4-A51A-26ECCAFDA5DD}">
  <ds:schemaRefs>
    <ds:schemaRef ds:uri="ESRI.ArcGIS.Mapping.OfficeIntegration.PowerPointInfo"/>
  </ds:schemaRefs>
</ds:datastoreItem>
</file>

<file path=customXml/itemProps63.xml><?xml version="1.0" encoding="utf-8"?>
<ds:datastoreItem xmlns:ds="http://schemas.openxmlformats.org/officeDocument/2006/customXml" ds:itemID="{5E682848-A98F-4C4F-BA0D-4E68D4050151}">
  <ds:schemaRefs>
    <ds:schemaRef ds:uri="ESRI.ArcGIS.Mapping.OfficeIntegration.PowerPointInfo"/>
  </ds:schemaRefs>
</ds:datastoreItem>
</file>

<file path=customXml/itemProps64.xml><?xml version="1.0" encoding="utf-8"?>
<ds:datastoreItem xmlns:ds="http://schemas.openxmlformats.org/officeDocument/2006/customXml" ds:itemID="{2F53C132-406C-40E7-B580-53E317041B25}">
  <ds:schemaRefs>
    <ds:schemaRef ds:uri="ESRI.ArcGIS.Mapping.OfficeIntegration.PowerPointInfo"/>
  </ds:schemaRefs>
</ds:datastoreItem>
</file>

<file path=customXml/itemProps65.xml><?xml version="1.0" encoding="utf-8"?>
<ds:datastoreItem xmlns:ds="http://schemas.openxmlformats.org/officeDocument/2006/customXml" ds:itemID="{80EDE050-B254-4DC8-80C5-350FF4FDCA9C}">
  <ds:schemaRefs>
    <ds:schemaRef ds:uri="ESRI.ArcGIS.Mapping.OfficeIntegration.PowerPointInfo"/>
  </ds:schemaRefs>
</ds:datastoreItem>
</file>

<file path=customXml/itemProps66.xml><?xml version="1.0" encoding="utf-8"?>
<ds:datastoreItem xmlns:ds="http://schemas.openxmlformats.org/officeDocument/2006/customXml" ds:itemID="{E001915D-8D2D-465B-B077-03589ECE85C2}">
  <ds:schemaRefs>
    <ds:schemaRef ds:uri="ESRI.ArcGIS.Mapping.OfficeIntegration.PowerPointInfo"/>
  </ds:schemaRefs>
</ds:datastoreItem>
</file>

<file path=customXml/itemProps67.xml><?xml version="1.0" encoding="utf-8"?>
<ds:datastoreItem xmlns:ds="http://schemas.openxmlformats.org/officeDocument/2006/customXml" ds:itemID="{E2D91DC6-7E3D-4CF4-8322-D7834C4CA999}">
  <ds:schemaRefs>
    <ds:schemaRef ds:uri="ESRI.ArcGIS.Mapping.OfficeIntegration.PowerPointInfo"/>
  </ds:schemaRefs>
</ds:datastoreItem>
</file>

<file path=customXml/itemProps68.xml><?xml version="1.0" encoding="utf-8"?>
<ds:datastoreItem xmlns:ds="http://schemas.openxmlformats.org/officeDocument/2006/customXml" ds:itemID="{1A616C24-D446-4605-82B4-A095943D1EEC}">
  <ds:schemaRefs>
    <ds:schemaRef ds:uri="ESRI.ArcGIS.Mapping.OfficeIntegration.PowerPointInfo"/>
  </ds:schemaRefs>
</ds:datastoreItem>
</file>

<file path=customXml/itemProps69.xml><?xml version="1.0" encoding="utf-8"?>
<ds:datastoreItem xmlns:ds="http://schemas.openxmlformats.org/officeDocument/2006/customXml" ds:itemID="{0CFF2FD5-8E4D-4CEF-A014-9B3D566D913E}">
  <ds:schemaRefs>
    <ds:schemaRef ds:uri="ESRI.ArcGIS.Mapping.OfficeIntegration.PowerPointInfo"/>
  </ds:schemaRefs>
</ds:datastoreItem>
</file>

<file path=customXml/itemProps7.xml><?xml version="1.0" encoding="utf-8"?>
<ds:datastoreItem xmlns:ds="http://schemas.openxmlformats.org/officeDocument/2006/customXml" ds:itemID="{0FB33711-5263-4A31-A50E-FAD224DD6841}">
  <ds:schemaRefs>
    <ds:schemaRef ds:uri="ESRI.ArcGIS.Mapping.OfficeIntegration.PowerPointInfo"/>
  </ds:schemaRefs>
</ds:datastoreItem>
</file>

<file path=customXml/itemProps70.xml><?xml version="1.0" encoding="utf-8"?>
<ds:datastoreItem xmlns:ds="http://schemas.openxmlformats.org/officeDocument/2006/customXml" ds:itemID="{D77D0AEE-7833-42EC-8376-28065579CB01}">
  <ds:schemaRefs>
    <ds:schemaRef ds:uri="ESRI.ArcGIS.Mapping.OfficeIntegration.PowerPointInfo"/>
  </ds:schemaRefs>
</ds:datastoreItem>
</file>

<file path=customXml/itemProps71.xml><?xml version="1.0" encoding="utf-8"?>
<ds:datastoreItem xmlns:ds="http://schemas.openxmlformats.org/officeDocument/2006/customXml" ds:itemID="{9AB4A67C-ED0B-463A-BE87-4CB0A5721F1B}">
  <ds:schemaRefs>
    <ds:schemaRef ds:uri="ESRI.ArcGIS.Mapping.OfficeIntegration.PowerPointInfo"/>
  </ds:schemaRefs>
</ds:datastoreItem>
</file>

<file path=customXml/itemProps72.xml><?xml version="1.0" encoding="utf-8"?>
<ds:datastoreItem xmlns:ds="http://schemas.openxmlformats.org/officeDocument/2006/customXml" ds:itemID="{81DDFFF1-B274-4ADD-8552-59E0F3BFC4DC}">
  <ds:schemaRefs>
    <ds:schemaRef ds:uri="ESRI.ArcGIS.Mapping.OfficeIntegration.PowerPointInfo"/>
  </ds:schemaRefs>
</ds:datastoreItem>
</file>

<file path=customXml/itemProps73.xml><?xml version="1.0" encoding="utf-8"?>
<ds:datastoreItem xmlns:ds="http://schemas.openxmlformats.org/officeDocument/2006/customXml" ds:itemID="{3B8329A4-26D2-4D07-93E8-BBDCECFB9EEC}">
  <ds:schemaRefs>
    <ds:schemaRef ds:uri="ESRI.ArcGIS.Mapping.OfficeIntegration.PowerPointInfo"/>
  </ds:schemaRefs>
</ds:datastoreItem>
</file>

<file path=customXml/itemProps74.xml><?xml version="1.0" encoding="utf-8"?>
<ds:datastoreItem xmlns:ds="http://schemas.openxmlformats.org/officeDocument/2006/customXml" ds:itemID="{5187591B-ADA8-47A6-B758-28E6314B9D89}">
  <ds:schemaRefs>
    <ds:schemaRef ds:uri="ESRI.ArcGIS.Mapping.OfficeIntegration.PowerPointInfo"/>
  </ds:schemaRefs>
</ds:datastoreItem>
</file>

<file path=customXml/itemProps75.xml><?xml version="1.0" encoding="utf-8"?>
<ds:datastoreItem xmlns:ds="http://schemas.openxmlformats.org/officeDocument/2006/customXml" ds:itemID="{881A9C14-6069-4094-840D-F02545B3FF0B}">
  <ds:schemaRefs>
    <ds:schemaRef ds:uri="ESRI.ArcGIS.Mapping.OfficeIntegration.PowerPointInfo"/>
  </ds:schemaRefs>
</ds:datastoreItem>
</file>

<file path=customXml/itemProps76.xml><?xml version="1.0" encoding="utf-8"?>
<ds:datastoreItem xmlns:ds="http://schemas.openxmlformats.org/officeDocument/2006/customXml" ds:itemID="{E3A81FDE-AA8B-484C-BDD9-7A9DEE628B6E}">
  <ds:schemaRefs>
    <ds:schemaRef ds:uri="ESRI.ArcGIS.Mapping.OfficeIntegration.PowerPointInfo"/>
  </ds:schemaRefs>
</ds:datastoreItem>
</file>

<file path=customXml/itemProps77.xml><?xml version="1.0" encoding="utf-8"?>
<ds:datastoreItem xmlns:ds="http://schemas.openxmlformats.org/officeDocument/2006/customXml" ds:itemID="{A351ADC8-7861-4869-9B1E-723EE1851507}">
  <ds:schemaRefs>
    <ds:schemaRef ds:uri="ESRI.ArcGIS.Mapping.OfficeIntegration.PowerPointInfo"/>
  </ds:schemaRefs>
</ds:datastoreItem>
</file>

<file path=customXml/itemProps78.xml><?xml version="1.0" encoding="utf-8"?>
<ds:datastoreItem xmlns:ds="http://schemas.openxmlformats.org/officeDocument/2006/customXml" ds:itemID="{5C90E9EF-407C-46F5-B3DC-2613513FFEE0}">
  <ds:schemaRefs>
    <ds:schemaRef ds:uri="ESRI.ArcGIS.Mapping.OfficeIntegration.PowerPointInfo"/>
  </ds:schemaRefs>
</ds:datastoreItem>
</file>

<file path=customXml/itemProps79.xml><?xml version="1.0" encoding="utf-8"?>
<ds:datastoreItem xmlns:ds="http://schemas.openxmlformats.org/officeDocument/2006/customXml" ds:itemID="{259A3351-6D60-409F-90A1-5DF46B76C5B5}">
  <ds:schemaRefs>
    <ds:schemaRef ds:uri="ESRI.ArcGIS.Mapping.OfficeIntegration.PowerPointInfo"/>
  </ds:schemaRefs>
</ds:datastoreItem>
</file>

<file path=customXml/itemProps8.xml><?xml version="1.0" encoding="utf-8"?>
<ds:datastoreItem xmlns:ds="http://schemas.openxmlformats.org/officeDocument/2006/customXml" ds:itemID="{E7C42BE6-1718-47CF-B350-814334514827}">
  <ds:schemaRefs>
    <ds:schemaRef ds:uri="ESRI.ArcGIS.Mapping.OfficeIntegration.PowerPointInfo"/>
  </ds:schemaRefs>
</ds:datastoreItem>
</file>

<file path=customXml/itemProps80.xml><?xml version="1.0" encoding="utf-8"?>
<ds:datastoreItem xmlns:ds="http://schemas.openxmlformats.org/officeDocument/2006/customXml" ds:itemID="{007BB72D-D60A-46AE-9CAA-256F7AA847D1}">
  <ds:schemaRefs>
    <ds:schemaRef ds:uri="ESRI.ArcGIS.Mapping.OfficeIntegration.PowerPointInfo"/>
  </ds:schemaRefs>
</ds:datastoreItem>
</file>

<file path=customXml/itemProps81.xml><?xml version="1.0" encoding="utf-8"?>
<ds:datastoreItem xmlns:ds="http://schemas.openxmlformats.org/officeDocument/2006/customXml" ds:itemID="{805F037B-6D5C-43E7-80F4-78BF4B63FF43}">
  <ds:schemaRefs>
    <ds:schemaRef ds:uri="ESRI.ArcGIS.Mapping.OfficeIntegration.PowerPointInfo"/>
  </ds:schemaRefs>
</ds:datastoreItem>
</file>

<file path=customXml/itemProps82.xml><?xml version="1.0" encoding="utf-8"?>
<ds:datastoreItem xmlns:ds="http://schemas.openxmlformats.org/officeDocument/2006/customXml" ds:itemID="{02E3A5CE-7F02-4491-A863-7EBA496A9ED4}">
  <ds:schemaRefs>
    <ds:schemaRef ds:uri="ESRI.ArcGIS.Mapping.OfficeIntegration.PowerPointInfo"/>
  </ds:schemaRefs>
</ds:datastoreItem>
</file>

<file path=customXml/itemProps83.xml><?xml version="1.0" encoding="utf-8"?>
<ds:datastoreItem xmlns:ds="http://schemas.openxmlformats.org/officeDocument/2006/customXml" ds:itemID="{4CA824D8-23A8-4469-80F1-740BC401F65C}">
  <ds:schemaRefs>
    <ds:schemaRef ds:uri="ESRI.ArcGIS.Mapping.OfficeIntegration.PowerPointInfo"/>
  </ds:schemaRefs>
</ds:datastoreItem>
</file>

<file path=customXml/itemProps84.xml><?xml version="1.0" encoding="utf-8"?>
<ds:datastoreItem xmlns:ds="http://schemas.openxmlformats.org/officeDocument/2006/customXml" ds:itemID="{509F181F-9D56-4481-9B88-483FE55F0F1C}">
  <ds:schemaRefs>
    <ds:schemaRef ds:uri="ESRI.ArcGIS.Mapping.OfficeIntegration.PowerPointInfo"/>
  </ds:schemaRefs>
</ds:datastoreItem>
</file>

<file path=customXml/itemProps85.xml><?xml version="1.0" encoding="utf-8"?>
<ds:datastoreItem xmlns:ds="http://schemas.openxmlformats.org/officeDocument/2006/customXml" ds:itemID="{29C23065-4A98-4095-83D9-C4CE817F0938}">
  <ds:schemaRefs>
    <ds:schemaRef ds:uri="ESRI.ArcGIS.Mapping.OfficeIntegration.PowerPointInfo"/>
  </ds:schemaRefs>
</ds:datastoreItem>
</file>

<file path=customXml/itemProps86.xml><?xml version="1.0" encoding="utf-8"?>
<ds:datastoreItem xmlns:ds="http://schemas.openxmlformats.org/officeDocument/2006/customXml" ds:itemID="{C132EE95-DDA2-4D7C-B985-CD8168752794}">
  <ds:schemaRefs>
    <ds:schemaRef ds:uri="ESRI.ArcGIS.Mapping.OfficeIntegration.PowerPointInfo"/>
  </ds:schemaRefs>
</ds:datastoreItem>
</file>

<file path=customXml/itemProps87.xml><?xml version="1.0" encoding="utf-8"?>
<ds:datastoreItem xmlns:ds="http://schemas.openxmlformats.org/officeDocument/2006/customXml" ds:itemID="{6688E01F-216C-47AA-BC31-968D59A2B475}">
  <ds:schemaRefs>
    <ds:schemaRef ds:uri="ESRI.ArcGIS.Mapping.OfficeIntegration.PowerPointInfo"/>
  </ds:schemaRefs>
</ds:datastoreItem>
</file>

<file path=customXml/itemProps88.xml><?xml version="1.0" encoding="utf-8"?>
<ds:datastoreItem xmlns:ds="http://schemas.openxmlformats.org/officeDocument/2006/customXml" ds:itemID="{6C639EFA-7612-45DB-8AF3-FDE5F6968F72}">
  <ds:schemaRefs>
    <ds:schemaRef ds:uri="ESRI.ArcGIS.Mapping.OfficeIntegration.PowerPointInfo"/>
  </ds:schemaRefs>
</ds:datastoreItem>
</file>

<file path=customXml/itemProps89.xml><?xml version="1.0" encoding="utf-8"?>
<ds:datastoreItem xmlns:ds="http://schemas.openxmlformats.org/officeDocument/2006/customXml" ds:itemID="{9DAD4E03-A050-4B3E-8B5C-E3C9D000CC3A}">
  <ds:schemaRefs>
    <ds:schemaRef ds:uri="ESRI.ArcGIS.Mapping.OfficeIntegration.PowerPointInfo"/>
  </ds:schemaRefs>
</ds:datastoreItem>
</file>

<file path=customXml/itemProps9.xml><?xml version="1.0" encoding="utf-8"?>
<ds:datastoreItem xmlns:ds="http://schemas.openxmlformats.org/officeDocument/2006/customXml" ds:itemID="{7D17AC94-DE75-4D21-8B97-C2799AC684B8}">
  <ds:schemaRefs>
    <ds:schemaRef ds:uri="ESRI.ArcGIS.Mapping.OfficeIntegration.PowerPointInfo"/>
  </ds:schemaRefs>
</ds:datastoreItem>
</file>

<file path=customXml/itemProps90.xml><?xml version="1.0" encoding="utf-8"?>
<ds:datastoreItem xmlns:ds="http://schemas.openxmlformats.org/officeDocument/2006/customXml" ds:itemID="{A1C12BDB-5DF9-4EBB-BFA4-21C38F1DB669}">
  <ds:schemaRefs>
    <ds:schemaRef ds:uri="ESRI.ArcGIS.Mapping.OfficeIntegration.PowerPointInfo"/>
  </ds:schemaRefs>
</ds:datastoreItem>
</file>

<file path=customXml/itemProps91.xml><?xml version="1.0" encoding="utf-8"?>
<ds:datastoreItem xmlns:ds="http://schemas.openxmlformats.org/officeDocument/2006/customXml" ds:itemID="{60057D34-BE25-44E0-9D59-71BE06FC883F}">
  <ds:schemaRefs>
    <ds:schemaRef ds:uri="ESRI.ArcGIS.Mapping.OfficeIntegration.PowerPointInfo"/>
  </ds:schemaRefs>
</ds:datastoreItem>
</file>

<file path=customXml/itemProps92.xml><?xml version="1.0" encoding="utf-8"?>
<ds:datastoreItem xmlns:ds="http://schemas.openxmlformats.org/officeDocument/2006/customXml" ds:itemID="{21F583EF-484C-4A3F-A23F-2A5BBECB6499}">
  <ds:schemaRefs>
    <ds:schemaRef ds:uri="ESRI.ArcGIS.Mapping.OfficeIntegration.PowerPointInfo"/>
  </ds:schemaRefs>
</ds:datastoreItem>
</file>

<file path=customXml/itemProps93.xml><?xml version="1.0" encoding="utf-8"?>
<ds:datastoreItem xmlns:ds="http://schemas.openxmlformats.org/officeDocument/2006/customXml" ds:itemID="{418127C6-865F-44E5-890E-066AD380F0EB}">
  <ds:schemaRefs>
    <ds:schemaRef ds:uri="ESRI.ArcGIS.Mapping.OfficeIntegration.PowerPointInfo"/>
  </ds:schemaRefs>
</ds:datastoreItem>
</file>

<file path=customXml/itemProps94.xml><?xml version="1.0" encoding="utf-8"?>
<ds:datastoreItem xmlns:ds="http://schemas.openxmlformats.org/officeDocument/2006/customXml" ds:itemID="{814D5ABB-5BC9-42F9-B874-18269D3940F8}">
  <ds:schemaRefs>
    <ds:schemaRef ds:uri="ESRI.ArcGIS.Mapping.OfficeIntegration.PowerPointInfo"/>
  </ds:schemaRefs>
</ds:datastoreItem>
</file>

<file path=customXml/itemProps95.xml><?xml version="1.0" encoding="utf-8"?>
<ds:datastoreItem xmlns:ds="http://schemas.openxmlformats.org/officeDocument/2006/customXml" ds:itemID="{C1D81228-E3A5-483D-B969-1B45151F0942}">
  <ds:schemaRefs>
    <ds:schemaRef ds:uri="ESRI.ArcGIS.Mapping.OfficeIntegration.PowerPointInfo"/>
  </ds:schemaRefs>
</ds:datastoreItem>
</file>

<file path=customXml/itemProps96.xml><?xml version="1.0" encoding="utf-8"?>
<ds:datastoreItem xmlns:ds="http://schemas.openxmlformats.org/officeDocument/2006/customXml" ds:itemID="{0E2401E3-F7BF-4D9B-8B09-DD24AD1C9A4D}">
  <ds:schemaRefs>
    <ds:schemaRef ds:uri="ESRI.ArcGIS.Mapping.OfficeIntegration.PowerPointInfo"/>
  </ds:schemaRefs>
</ds:datastoreItem>
</file>

<file path=customXml/itemProps97.xml><?xml version="1.0" encoding="utf-8"?>
<ds:datastoreItem xmlns:ds="http://schemas.openxmlformats.org/officeDocument/2006/customXml" ds:itemID="{90D6D6AD-A460-4686-9415-E689559F7745}">
  <ds:schemaRefs>
    <ds:schemaRef ds:uri="ESRI.ArcGIS.Mapping.OfficeIntegration.PowerPointInfo"/>
  </ds:schemaRefs>
</ds:datastoreItem>
</file>

<file path=customXml/itemProps98.xml><?xml version="1.0" encoding="utf-8"?>
<ds:datastoreItem xmlns:ds="http://schemas.openxmlformats.org/officeDocument/2006/customXml" ds:itemID="{E44F1E0E-CA5D-4A1B-9A91-6A4E423F555F}">
  <ds:schemaRefs>
    <ds:schemaRef ds:uri="ESRI.ArcGIS.Mapping.OfficeIntegration.PowerPointInfo"/>
  </ds:schemaRefs>
</ds:datastoreItem>
</file>

<file path=customXml/itemProps99.xml><?xml version="1.0" encoding="utf-8"?>
<ds:datastoreItem xmlns:ds="http://schemas.openxmlformats.org/officeDocument/2006/customXml" ds:itemID="{7D22585F-6E4B-4672-9173-0F76A22286A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17238</TotalTime>
  <Words>2080</Words>
  <Application>Microsoft Office PowerPoint</Application>
  <PresentationFormat>Letter Paper (8.5x11 in)</PresentationFormat>
  <Paragraphs>206</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1_Concourse</vt:lpstr>
      <vt:lpstr>Concourse</vt:lpstr>
      <vt:lpstr>NHDPlusV2 Network Value Added Attributes  Part 2  Cindy McKay</vt:lpstr>
      <vt:lpstr>Objectives</vt:lpstr>
      <vt:lpstr>Agenda</vt:lpstr>
      <vt:lpstr>NHDPlusV2 Network VAAs</vt:lpstr>
      <vt:lpstr>Analysis Attributes</vt:lpstr>
      <vt:lpstr>Stream Order (StreamOrde)</vt:lpstr>
      <vt:lpstr>Stream Calculator (StreamCalc)</vt:lpstr>
      <vt:lpstr>Using Stream Calculator</vt:lpstr>
      <vt:lpstr>Level Path Identifier (LevelPathI)</vt:lpstr>
      <vt:lpstr>Terminal Path Identifier (TerminalPa)</vt:lpstr>
      <vt:lpstr>Using Level Path Identifier</vt:lpstr>
      <vt:lpstr>Using Level Path Identifier</vt:lpstr>
      <vt:lpstr>Using Terminal Path ID</vt:lpstr>
      <vt:lpstr>PowerPoint Presentation</vt:lpstr>
      <vt:lpstr>Using Level Path Id and Down Level Path Id</vt:lpstr>
      <vt:lpstr>Path Length (PathLength)</vt:lpstr>
      <vt:lpstr>Using Path Length (Pathlength)</vt:lpstr>
      <vt:lpstr>Arbolate Sum (ArbolateSu)</vt:lpstr>
      <vt:lpstr>Using Arbolate Sum</vt:lpstr>
      <vt:lpstr>PowerPoint Presentation</vt:lpstr>
      <vt:lpstr>Using Return Divergence</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 McKay</dc:creator>
  <cp:lastModifiedBy>Isabelle Morin</cp:lastModifiedBy>
  <cp:revision>828</cp:revision>
  <cp:lastPrinted>2015-10-27T20:17:30Z</cp:lastPrinted>
  <dcterms:created xsi:type="dcterms:W3CDTF">2008-01-25T01:21:04Z</dcterms:created>
  <dcterms:modified xsi:type="dcterms:W3CDTF">2017-04-12T14:17:42Z</dcterms:modified>
</cp:coreProperties>
</file>